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6"/>
  </p:notesMasterIdLst>
  <p:handoutMasterIdLst>
    <p:handoutMasterId r:id="rId6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955" r:id="rId26"/>
    <p:sldId id="959" r:id="rId27"/>
    <p:sldId id="825" r:id="rId28"/>
    <p:sldId id="826" r:id="rId29"/>
    <p:sldId id="956" r:id="rId30"/>
    <p:sldId id="958" r:id="rId31"/>
    <p:sldId id="277" r:id="rId32"/>
    <p:sldId id="954" r:id="rId33"/>
    <p:sldId id="279" r:id="rId34"/>
    <p:sldId id="280" r:id="rId35"/>
    <p:sldId id="281" r:id="rId36"/>
    <p:sldId id="283" r:id="rId37"/>
    <p:sldId id="282" r:id="rId38"/>
    <p:sldId id="284" r:id="rId39"/>
    <p:sldId id="285" r:id="rId40"/>
    <p:sldId id="286" r:id="rId41"/>
    <p:sldId id="287" r:id="rId42"/>
    <p:sldId id="288" r:id="rId43"/>
    <p:sldId id="290" r:id="rId44"/>
    <p:sldId id="828" r:id="rId45"/>
    <p:sldId id="291" r:id="rId46"/>
    <p:sldId id="292" r:id="rId47"/>
    <p:sldId id="293" r:id="rId48"/>
    <p:sldId id="289" r:id="rId49"/>
    <p:sldId id="294" r:id="rId50"/>
    <p:sldId id="295" r:id="rId51"/>
    <p:sldId id="952" r:id="rId52"/>
    <p:sldId id="296" r:id="rId53"/>
    <p:sldId id="297" r:id="rId54"/>
    <p:sldId id="298" r:id="rId55"/>
    <p:sldId id="299" r:id="rId56"/>
    <p:sldId id="300" r:id="rId57"/>
    <p:sldId id="301" r:id="rId58"/>
    <p:sldId id="812" r:id="rId59"/>
    <p:sldId id="953" r:id="rId60"/>
    <p:sldId id="822" r:id="rId61"/>
    <p:sldId id="814" r:id="rId62"/>
    <p:sldId id="603" r:id="rId63"/>
    <p:sldId id="823" r:id="rId64"/>
    <p:sldId id="824" r:id="rId6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61733"/>
    <a:srgbClr val="05A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A87217E-B886-4584-8002-C039A4F2DB59}" v="22" dt="2024-11-11T16:02:20.413"/>
    <p1510:client id="{D9B90D6B-9ADB-4FE1-A9C1-40C7F2280466}" v="113" dt="2024-11-10T19:03:45.6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6247" autoAdjust="0"/>
  </p:normalViewPr>
  <p:slideViewPr>
    <p:cSldViewPr snapToGrid="0">
      <p:cViewPr varScale="1">
        <p:scale>
          <a:sx n="107" d="100"/>
          <a:sy n="107" d="100"/>
        </p:scale>
        <p:origin x="63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389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ge Franganillo" userId="5156ab43-d9dd-4c93-a089-e800f9eb3f07" providerId="ADAL" clId="{D9B90D6B-9ADB-4FE1-A9C1-40C7F2280466}"/>
    <pc:docChg chg="undo redo custSel addSld delSld modSld sldOrd">
      <pc:chgData name="Jorge Franganillo" userId="5156ab43-d9dd-4c93-a089-e800f9eb3f07" providerId="ADAL" clId="{D9B90D6B-9ADB-4FE1-A9C1-40C7F2280466}" dt="2024-11-10T19:03:45.666" v="2308"/>
      <pc:docMkLst>
        <pc:docMk/>
      </pc:docMkLst>
      <pc:sldChg chg="modSp">
        <pc:chgData name="Jorge Franganillo" userId="5156ab43-d9dd-4c93-a089-e800f9eb3f07" providerId="ADAL" clId="{D9B90D6B-9ADB-4FE1-A9C1-40C7F2280466}" dt="2024-11-10T18:52:17.015" v="1597" actId="2711"/>
        <pc:sldMkLst>
          <pc:docMk/>
          <pc:sldMk cId="2207302521" sldId="268"/>
        </pc:sldMkLst>
        <pc:spChg chg="mod">
          <ac:chgData name="Jorge Franganillo" userId="5156ab43-d9dd-4c93-a089-e800f9eb3f07" providerId="ADAL" clId="{D9B90D6B-9ADB-4FE1-A9C1-40C7F2280466}" dt="2024-11-10T18:52:17.015" v="1597" actId="2711"/>
          <ac:spMkLst>
            <pc:docMk/>
            <pc:sldMk cId="2207302521" sldId="268"/>
            <ac:spMk id="2" creationId="{36E8C28A-ECA3-5249-8E91-20C32749A4CB}"/>
          </ac:spMkLst>
        </pc:spChg>
      </pc:sldChg>
      <pc:sldChg chg="modSp">
        <pc:chgData name="Jorge Franganillo" userId="5156ab43-d9dd-4c93-a089-e800f9eb3f07" providerId="ADAL" clId="{D9B90D6B-9ADB-4FE1-A9C1-40C7F2280466}" dt="2024-11-10T18:52:07.748" v="1596" actId="2711"/>
        <pc:sldMkLst>
          <pc:docMk/>
          <pc:sldMk cId="2423953613" sldId="270"/>
        </pc:sldMkLst>
        <pc:spChg chg="mod">
          <ac:chgData name="Jorge Franganillo" userId="5156ab43-d9dd-4c93-a089-e800f9eb3f07" providerId="ADAL" clId="{D9B90D6B-9ADB-4FE1-A9C1-40C7F2280466}" dt="2024-11-10T18:52:07.748" v="1596" actId="2711"/>
          <ac:spMkLst>
            <pc:docMk/>
            <pc:sldMk cId="2423953613" sldId="270"/>
            <ac:spMk id="2" creationId="{934B9551-A85C-E442-A4A7-ED464E9F731C}"/>
          </ac:spMkLst>
        </pc:spChg>
      </pc:sldChg>
      <pc:sldChg chg="modSp mod">
        <pc:chgData name="Jorge Franganillo" userId="5156ab43-d9dd-4c93-a089-e800f9eb3f07" providerId="ADAL" clId="{D9B90D6B-9ADB-4FE1-A9C1-40C7F2280466}" dt="2024-11-10T12:27:49.166" v="78" actId="6549"/>
        <pc:sldMkLst>
          <pc:docMk/>
          <pc:sldMk cId="1369494340" sldId="277"/>
        </pc:sldMkLst>
        <pc:spChg chg="mod">
          <ac:chgData name="Jorge Franganillo" userId="5156ab43-d9dd-4c93-a089-e800f9eb3f07" providerId="ADAL" clId="{D9B90D6B-9ADB-4FE1-A9C1-40C7F2280466}" dt="2024-11-10T12:27:49.166" v="78" actId="6549"/>
          <ac:spMkLst>
            <pc:docMk/>
            <pc:sldMk cId="1369494340" sldId="277"/>
            <ac:spMk id="10" creationId="{9B128EF6-2630-96D6-0AAC-4D33AB35085C}"/>
          </ac:spMkLst>
        </pc:spChg>
        <pc:picChg chg="mod">
          <ac:chgData name="Jorge Franganillo" userId="5156ab43-d9dd-4c93-a089-e800f9eb3f07" providerId="ADAL" clId="{D9B90D6B-9ADB-4FE1-A9C1-40C7F2280466}" dt="2024-11-10T12:27:12.884" v="62" actId="1037"/>
          <ac:picMkLst>
            <pc:docMk/>
            <pc:sldMk cId="1369494340" sldId="277"/>
            <ac:picMk id="8" creationId="{0BEE93A0-B946-7593-5582-8243238D3FA8}"/>
          </ac:picMkLst>
        </pc:picChg>
      </pc:sldChg>
      <pc:sldChg chg="modSp mod">
        <pc:chgData name="Jorge Franganillo" userId="5156ab43-d9dd-4c93-a089-e800f9eb3f07" providerId="ADAL" clId="{D9B90D6B-9ADB-4FE1-A9C1-40C7F2280466}" dt="2024-11-10T13:09:47.464" v="110" actId="1036"/>
        <pc:sldMkLst>
          <pc:docMk/>
          <pc:sldMk cId="999423870" sldId="290"/>
        </pc:sldMkLst>
        <pc:picChg chg="mod">
          <ac:chgData name="Jorge Franganillo" userId="5156ab43-d9dd-4c93-a089-e800f9eb3f07" providerId="ADAL" clId="{D9B90D6B-9ADB-4FE1-A9C1-40C7F2280466}" dt="2024-11-10T13:09:47.464" v="110" actId="1036"/>
          <ac:picMkLst>
            <pc:docMk/>
            <pc:sldMk cId="999423870" sldId="290"/>
            <ac:picMk id="4" creationId="{B94DD391-D26B-F665-F4D1-E42AEE7E3D37}"/>
          </ac:picMkLst>
        </pc:picChg>
      </pc:sldChg>
      <pc:sldChg chg="modSp mod">
        <pc:chgData name="Jorge Franganillo" userId="5156ab43-d9dd-4c93-a089-e800f9eb3f07" providerId="ADAL" clId="{D9B90D6B-9ADB-4FE1-A9C1-40C7F2280466}" dt="2024-11-10T13:26:34.663" v="276" actId="255"/>
        <pc:sldMkLst>
          <pc:docMk/>
          <pc:sldMk cId="4232271420" sldId="294"/>
        </pc:sldMkLst>
        <pc:spChg chg="mod">
          <ac:chgData name="Jorge Franganillo" userId="5156ab43-d9dd-4c93-a089-e800f9eb3f07" providerId="ADAL" clId="{D9B90D6B-9ADB-4FE1-A9C1-40C7F2280466}" dt="2024-11-10T13:26:34.663" v="276" actId="255"/>
          <ac:spMkLst>
            <pc:docMk/>
            <pc:sldMk cId="4232271420" sldId="294"/>
            <ac:spMk id="3" creationId="{10C0FEDC-8EA7-372F-7696-79DC101A66BF}"/>
          </ac:spMkLst>
        </pc:spChg>
      </pc:sldChg>
      <pc:sldChg chg="modSp mod">
        <pc:chgData name="Jorge Franganillo" userId="5156ab43-d9dd-4c93-a089-e800f9eb3f07" providerId="ADAL" clId="{D9B90D6B-9ADB-4FE1-A9C1-40C7F2280466}" dt="2024-11-10T13:36:46.435" v="350" actId="20577"/>
        <pc:sldMkLst>
          <pc:docMk/>
          <pc:sldMk cId="1194131005" sldId="295"/>
        </pc:sldMkLst>
        <pc:spChg chg="mod">
          <ac:chgData name="Jorge Franganillo" userId="5156ab43-d9dd-4c93-a089-e800f9eb3f07" providerId="ADAL" clId="{D9B90D6B-9ADB-4FE1-A9C1-40C7F2280466}" dt="2024-11-10T13:36:46.435" v="350" actId="20577"/>
          <ac:spMkLst>
            <pc:docMk/>
            <pc:sldMk cId="1194131005" sldId="295"/>
            <ac:spMk id="2" creationId="{DA4246E9-B39E-4845-39B3-9AB04771FFF8}"/>
          </ac:spMkLst>
        </pc:spChg>
        <pc:spChg chg="mod">
          <ac:chgData name="Jorge Franganillo" userId="5156ab43-d9dd-4c93-a089-e800f9eb3f07" providerId="ADAL" clId="{D9B90D6B-9ADB-4FE1-A9C1-40C7F2280466}" dt="2024-11-10T13:12:23.407" v="258" actId="947"/>
          <ac:spMkLst>
            <pc:docMk/>
            <pc:sldMk cId="1194131005" sldId="295"/>
            <ac:spMk id="4" creationId="{68E82E2D-D430-4780-472B-87CA61B2B5E4}"/>
          </ac:spMkLst>
        </pc:spChg>
        <pc:picChg chg="mod">
          <ac:chgData name="Jorge Franganillo" userId="5156ab43-d9dd-4c93-a089-e800f9eb3f07" providerId="ADAL" clId="{D9B90D6B-9ADB-4FE1-A9C1-40C7F2280466}" dt="2024-11-10T13:12:39.160" v="261" actId="1076"/>
          <ac:picMkLst>
            <pc:docMk/>
            <pc:sldMk cId="1194131005" sldId="295"/>
            <ac:picMk id="8" creationId="{AEAD3A46-2FA0-1458-ADDA-D908494C988D}"/>
          </ac:picMkLst>
        </pc:picChg>
      </pc:sldChg>
      <pc:sldChg chg="modSp mod">
        <pc:chgData name="Jorge Franganillo" userId="5156ab43-d9dd-4c93-a089-e800f9eb3f07" providerId="ADAL" clId="{D9B90D6B-9ADB-4FE1-A9C1-40C7F2280466}" dt="2024-11-10T13:26:35.006" v="277" actId="20577"/>
        <pc:sldMkLst>
          <pc:docMk/>
          <pc:sldMk cId="1586251298" sldId="298"/>
        </pc:sldMkLst>
        <pc:graphicFrameChg chg="modGraphic">
          <ac:chgData name="Jorge Franganillo" userId="5156ab43-d9dd-4c93-a089-e800f9eb3f07" providerId="ADAL" clId="{D9B90D6B-9ADB-4FE1-A9C1-40C7F2280466}" dt="2024-11-10T13:26:35.006" v="277" actId="20577"/>
          <ac:graphicFrameMkLst>
            <pc:docMk/>
            <pc:sldMk cId="1586251298" sldId="298"/>
            <ac:graphicFrameMk id="8" creationId="{74A498AD-4541-69B6-9100-ECCF8BD4CCAF}"/>
          </ac:graphicFrameMkLst>
        </pc:graphicFrameChg>
      </pc:sldChg>
      <pc:sldChg chg="addSp modSp mod">
        <pc:chgData name="Jorge Franganillo" userId="5156ab43-d9dd-4c93-a089-e800f9eb3f07" providerId="ADAL" clId="{D9B90D6B-9ADB-4FE1-A9C1-40C7F2280466}" dt="2024-11-10T13:36:15.151" v="301" actId="14100"/>
        <pc:sldMkLst>
          <pc:docMk/>
          <pc:sldMk cId="3890826343" sldId="299"/>
        </pc:sldMkLst>
        <pc:spChg chg="mod">
          <ac:chgData name="Jorge Franganillo" userId="5156ab43-d9dd-4c93-a089-e800f9eb3f07" providerId="ADAL" clId="{D9B90D6B-9ADB-4FE1-A9C1-40C7F2280466}" dt="2024-11-10T13:36:15.151" v="301" actId="14100"/>
          <ac:spMkLst>
            <pc:docMk/>
            <pc:sldMk cId="3890826343" sldId="299"/>
            <ac:spMk id="3" creationId="{2FA32C80-CDF2-914A-802F-134D4B384A94}"/>
          </ac:spMkLst>
        </pc:spChg>
        <pc:picChg chg="add mod">
          <ac:chgData name="Jorge Franganillo" userId="5156ab43-d9dd-4c93-a089-e800f9eb3f07" providerId="ADAL" clId="{D9B90D6B-9ADB-4FE1-A9C1-40C7F2280466}" dt="2024-11-10T13:35:58.069" v="298" actId="1037"/>
          <ac:picMkLst>
            <pc:docMk/>
            <pc:sldMk cId="3890826343" sldId="299"/>
            <ac:picMk id="5" creationId="{CD65C6AA-AD80-6898-3873-F06C40E264B9}"/>
          </ac:picMkLst>
        </pc:picChg>
      </pc:sldChg>
      <pc:sldChg chg="addSp delSp modSp mod">
        <pc:chgData name="Jorge Franganillo" userId="5156ab43-d9dd-4c93-a089-e800f9eb3f07" providerId="ADAL" clId="{D9B90D6B-9ADB-4FE1-A9C1-40C7F2280466}" dt="2024-11-10T14:50:16.625" v="436" actId="1038"/>
        <pc:sldMkLst>
          <pc:docMk/>
          <pc:sldMk cId="3686975909" sldId="300"/>
        </pc:sldMkLst>
        <pc:picChg chg="add del mod">
          <ac:chgData name="Jorge Franganillo" userId="5156ab43-d9dd-4c93-a089-e800f9eb3f07" providerId="ADAL" clId="{D9B90D6B-9ADB-4FE1-A9C1-40C7F2280466}" dt="2024-11-10T13:55:42.962" v="371" actId="478"/>
          <ac:picMkLst>
            <pc:docMk/>
            <pc:sldMk cId="3686975909" sldId="300"/>
            <ac:picMk id="3" creationId="{03E2F674-B8CE-C5E7-CBA2-F78F908B1BE7}"/>
          </ac:picMkLst>
        </pc:picChg>
        <pc:picChg chg="mod">
          <ac:chgData name="Jorge Franganillo" userId="5156ab43-d9dd-4c93-a089-e800f9eb3f07" providerId="ADAL" clId="{D9B90D6B-9ADB-4FE1-A9C1-40C7F2280466}" dt="2024-11-10T14:46:22.886" v="412" actId="1076"/>
          <ac:picMkLst>
            <pc:docMk/>
            <pc:sldMk cId="3686975909" sldId="300"/>
            <ac:picMk id="6" creationId="{2B283BCD-869F-8A4D-F1A0-0946178FF9C5}"/>
          </ac:picMkLst>
        </pc:picChg>
        <pc:picChg chg="add del mod">
          <ac:chgData name="Jorge Franganillo" userId="5156ab43-d9dd-4c93-a089-e800f9eb3f07" providerId="ADAL" clId="{D9B90D6B-9ADB-4FE1-A9C1-40C7F2280466}" dt="2024-11-10T14:45:45.162" v="400" actId="478"/>
          <ac:picMkLst>
            <pc:docMk/>
            <pc:sldMk cId="3686975909" sldId="300"/>
            <ac:picMk id="8" creationId="{08A03567-E12D-C5FC-B8DE-A323A08EB9F2}"/>
          </ac:picMkLst>
        </pc:picChg>
        <pc:picChg chg="add mod">
          <ac:chgData name="Jorge Franganillo" userId="5156ab43-d9dd-4c93-a089-e800f9eb3f07" providerId="ADAL" clId="{D9B90D6B-9ADB-4FE1-A9C1-40C7F2280466}" dt="2024-11-10T14:50:16.625" v="436" actId="1038"/>
          <ac:picMkLst>
            <pc:docMk/>
            <pc:sldMk cId="3686975909" sldId="300"/>
            <ac:picMk id="10" creationId="{35765CD5-0297-F109-AB8B-095934326D32}"/>
          </ac:picMkLst>
        </pc:picChg>
      </pc:sldChg>
      <pc:sldChg chg="addSp delSp modSp mod">
        <pc:chgData name="Jorge Franganillo" userId="5156ab43-d9dd-4c93-a089-e800f9eb3f07" providerId="ADAL" clId="{D9B90D6B-9ADB-4FE1-A9C1-40C7F2280466}" dt="2024-11-10T15:07:17.913" v="505" actId="113"/>
        <pc:sldMkLst>
          <pc:docMk/>
          <pc:sldMk cId="224874387" sldId="301"/>
        </pc:sldMkLst>
        <pc:spChg chg="mod">
          <ac:chgData name="Jorge Franganillo" userId="5156ab43-d9dd-4c93-a089-e800f9eb3f07" providerId="ADAL" clId="{D9B90D6B-9ADB-4FE1-A9C1-40C7F2280466}" dt="2024-11-10T15:07:17.913" v="505" actId="113"/>
          <ac:spMkLst>
            <pc:docMk/>
            <pc:sldMk cId="224874387" sldId="301"/>
            <ac:spMk id="5" creationId="{7E5BE84A-7427-BE87-36AC-9576BCBEC25A}"/>
          </ac:spMkLst>
        </pc:spChg>
        <pc:picChg chg="add del mod">
          <ac:chgData name="Jorge Franganillo" userId="5156ab43-d9dd-4c93-a089-e800f9eb3f07" providerId="ADAL" clId="{D9B90D6B-9ADB-4FE1-A9C1-40C7F2280466}" dt="2024-11-10T14:50:27.627" v="444" actId="478"/>
          <ac:picMkLst>
            <pc:docMk/>
            <pc:sldMk cId="224874387" sldId="301"/>
            <ac:picMk id="2" creationId="{0B7AA569-2635-5D07-0EB1-75BC629A6CF8}"/>
          </ac:picMkLst>
        </pc:picChg>
        <pc:picChg chg="add mod">
          <ac:chgData name="Jorge Franganillo" userId="5156ab43-d9dd-4c93-a089-e800f9eb3f07" providerId="ADAL" clId="{D9B90D6B-9ADB-4FE1-A9C1-40C7F2280466}" dt="2024-11-10T14:50:13.015" v="433"/>
          <ac:picMkLst>
            <pc:docMk/>
            <pc:sldMk cId="224874387" sldId="301"/>
            <ac:picMk id="6" creationId="{B844445A-60AF-176E-658A-D2888490A994}"/>
          </ac:picMkLst>
        </pc:picChg>
        <pc:picChg chg="add mod">
          <ac:chgData name="Jorge Franganillo" userId="5156ab43-d9dd-4c93-a089-e800f9eb3f07" providerId="ADAL" clId="{D9B90D6B-9ADB-4FE1-A9C1-40C7F2280466}" dt="2024-11-10T14:50:20.985" v="439"/>
          <ac:picMkLst>
            <pc:docMk/>
            <pc:sldMk cId="224874387" sldId="301"/>
            <ac:picMk id="7" creationId="{21F1E56B-8429-CBDD-5C80-3A9DD1860F00}"/>
          </ac:picMkLst>
        </pc:picChg>
        <pc:picChg chg="add mod">
          <ac:chgData name="Jorge Franganillo" userId="5156ab43-d9dd-4c93-a089-e800f9eb3f07" providerId="ADAL" clId="{D9B90D6B-9ADB-4FE1-A9C1-40C7F2280466}" dt="2024-11-10T14:50:23.063" v="440"/>
          <ac:picMkLst>
            <pc:docMk/>
            <pc:sldMk cId="224874387" sldId="301"/>
            <ac:picMk id="8" creationId="{8EE8FD93-A249-7661-8495-F9045B027316}"/>
          </ac:picMkLst>
        </pc:picChg>
        <pc:picChg chg="add mod">
          <ac:chgData name="Jorge Franganillo" userId="5156ab43-d9dd-4c93-a089-e800f9eb3f07" providerId="ADAL" clId="{D9B90D6B-9ADB-4FE1-A9C1-40C7F2280466}" dt="2024-11-10T14:50:58.522" v="448" actId="14100"/>
          <ac:picMkLst>
            <pc:docMk/>
            <pc:sldMk cId="224874387" sldId="301"/>
            <ac:picMk id="9" creationId="{E2328020-BEDD-5B02-15F9-2EEBAD4CCD6F}"/>
          </ac:picMkLst>
        </pc:picChg>
      </pc:sldChg>
      <pc:sldChg chg="del">
        <pc:chgData name="Jorge Franganillo" userId="5156ab43-d9dd-4c93-a089-e800f9eb3f07" providerId="ADAL" clId="{D9B90D6B-9ADB-4FE1-A9C1-40C7F2280466}" dt="2024-11-10T15:28:08.844" v="712" actId="47"/>
        <pc:sldMkLst>
          <pc:docMk/>
          <pc:sldMk cId="2337725410" sldId="605"/>
        </pc:sldMkLst>
      </pc:sldChg>
      <pc:sldChg chg="addSp modSp mod ord">
        <pc:chgData name="Jorge Franganillo" userId="5156ab43-d9dd-4c93-a089-e800f9eb3f07" providerId="ADAL" clId="{D9B90D6B-9ADB-4FE1-A9C1-40C7F2280466}" dt="2024-11-10T15:24:00.147" v="521" actId="947"/>
        <pc:sldMkLst>
          <pc:docMk/>
          <pc:sldMk cId="3621678456" sldId="812"/>
        </pc:sldMkLst>
        <pc:spChg chg="mod">
          <ac:chgData name="Jorge Franganillo" userId="5156ab43-d9dd-4c93-a089-e800f9eb3f07" providerId="ADAL" clId="{D9B90D6B-9ADB-4FE1-A9C1-40C7F2280466}" dt="2024-11-10T15:24:00.147" v="521" actId="947"/>
          <ac:spMkLst>
            <pc:docMk/>
            <pc:sldMk cId="3621678456" sldId="812"/>
            <ac:spMk id="4" creationId="{2E5A2048-FEE5-7A50-8AF8-A869B9A0F403}"/>
          </ac:spMkLst>
        </pc:spChg>
        <pc:picChg chg="add mod">
          <ac:chgData name="Jorge Franganillo" userId="5156ab43-d9dd-4c93-a089-e800f9eb3f07" providerId="ADAL" clId="{D9B90D6B-9ADB-4FE1-A9C1-40C7F2280466}" dt="2024-11-10T14:50:55.772" v="447"/>
          <ac:picMkLst>
            <pc:docMk/>
            <pc:sldMk cId="3621678456" sldId="812"/>
            <ac:picMk id="2" creationId="{04EDF650-4138-8AA1-3C2C-5AEF8667606F}"/>
          </ac:picMkLst>
        </pc:picChg>
      </pc:sldChg>
      <pc:sldChg chg="modSp mod">
        <pc:chgData name="Jorge Franganillo" userId="5156ab43-d9dd-4c93-a089-e800f9eb3f07" providerId="ADAL" clId="{D9B90D6B-9ADB-4FE1-A9C1-40C7F2280466}" dt="2024-11-10T17:21:23.526" v="871" actId="1076"/>
        <pc:sldMkLst>
          <pc:docMk/>
          <pc:sldMk cId="4294426858" sldId="814"/>
        </pc:sldMkLst>
        <pc:spChg chg="mod">
          <ac:chgData name="Jorge Franganillo" userId="5156ab43-d9dd-4c93-a089-e800f9eb3f07" providerId="ADAL" clId="{D9B90D6B-9ADB-4FE1-A9C1-40C7F2280466}" dt="2024-11-10T17:21:19.057" v="870" actId="14100"/>
          <ac:spMkLst>
            <pc:docMk/>
            <pc:sldMk cId="4294426858" sldId="814"/>
            <ac:spMk id="2" creationId="{BBAD8FCE-B3D2-0FD0-B358-CDA20768548B}"/>
          </ac:spMkLst>
        </pc:spChg>
        <pc:picChg chg="mod">
          <ac:chgData name="Jorge Franganillo" userId="5156ab43-d9dd-4c93-a089-e800f9eb3f07" providerId="ADAL" clId="{D9B90D6B-9ADB-4FE1-A9C1-40C7F2280466}" dt="2024-11-10T17:21:23.526" v="871" actId="1076"/>
          <ac:picMkLst>
            <pc:docMk/>
            <pc:sldMk cId="4294426858" sldId="814"/>
            <ac:picMk id="3" creationId="{983A4E07-0098-B3ED-9F7B-7D3125C58218}"/>
          </ac:picMkLst>
        </pc:picChg>
      </pc:sldChg>
      <pc:sldChg chg="addSp delSp modSp mod">
        <pc:chgData name="Jorge Franganillo" userId="5156ab43-d9dd-4c93-a089-e800f9eb3f07" providerId="ADAL" clId="{D9B90D6B-9ADB-4FE1-A9C1-40C7F2280466}" dt="2024-11-10T17:22:45.508" v="882" actId="14100"/>
        <pc:sldMkLst>
          <pc:docMk/>
          <pc:sldMk cId="2818314535" sldId="822"/>
        </pc:sldMkLst>
        <pc:spChg chg="add mod">
          <ac:chgData name="Jorge Franganillo" userId="5156ab43-d9dd-4c93-a089-e800f9eb3f07" providerId="ADAL" clId="{D9B90D6B-9ADB-4FE1-A9C1-40C7F2280466}" dt="2024-11-10T17:22:45.508" v="882" actId="14100"/>
          <ac:spMkLst>
            <pc:docMk/>
            <pc:sldMk cId="2818314535" sldId="822"/>
            <ac:spMk id="17" creationId="{C034D0DE-EB1E-168F-B1DB-65C5B2965C94}"/>
          </ac:spMkLst>
        </pc:spChg>
        <pc:picChg chg="del mod">
          <ac:chgData name="Jorge Franganillo" userId="5156ab43-d9dd-4c93-a089-e800f9eb3f07" providerId="ADAL" clId="{D9B90D6B-9ADB-4FE1-A9C1-40C7F2280466}" dt="2024-11-10T15:50:35.855" v="717" actId="478"/>
          <ac:picMkLst>
            <pc:docMk/>
            <pc:sldMk cId="2818314535" sldId="822"/>
            <ac:picMk id="3" creationId="{CDA913BB-29EE-77A7-6203-6B085AB98926}"/>
          </ac:picMkLst>
        </pc:picChg>
        <pc:picChg chg="add mod">
          <ac:chgData name="Jorge Franganillo" userId="5156ab43-d9dd-4c93-a089-e800f9eb3f07" providerId="ADAL" clId="{D9B90D6B-9ADB-4FE1-A9C1-40C7F2280466}" dt="2024-11-10T17:21:56.922" v="872" actId="1076"/>
          <ac:picMkLst>
            <pc:docMk/>
            <pc:sldMk cId="2818314535" sldId="822"/>
            <ac:picMk id="4" creationId="{D6B3934F-A1B7-04C5-0B48-4F8073D19D44}"/>
          </ac:picMkLst>
        </pc:picChg>
        <pc:picChg chg="del mod">
          <ac:chgData name="Jorge Franganillo" userId="5156ab43-d9dd-4c93-a089-e800f9eb3f07" providerId="ADAL" clId="{D9B90D6B-9ADB-4FE1-A9C1-40C7F2280466}" dt="2024-11-10T15:50:35.855" v="717" actId="478"/>
          <ac:picMkLst>
            <pc:docMk/>
            <pc:sldMk cId="2818314535" sldId="822"/>
            <ac:picMk id="5" creationId="{A05D3E48-897B-9ED0-E290-6836F7E0C28C}"/>
          </ac:picMkLst>
        </pc:picChg>
        <pc:picChg chg="del mod">
          <ac:chgData name="Jorge Franganillo" userId="5156ab43-d9dd-4c93-a089-e800f9eb3f07" providerId="ADAL" clId="{D9B90D6B-9ADB-4FE1-A9C1-40C7F2280466}" dt="2024-11-10T15:50:35.855" v="717" actId="478"/>
          <ac:picMkLst>
            <pc:docMk/>
            <pc:sldMk cId="2818314535" sldId="822"/>
            <ac:picMk id="6" creationId="{EAC8DAF7-58DE-7CB7-7803-859351643C0E}"/>
          </ac:picMkLst>
        </pc:picChg>
        <pc:picChg chg="del mod">
          <ac:chgData name="Jorge Franganillo" userId="5156ab43-d9dd-4c93-a089-e800f9eb3f07" providerId="ADAL" clId="{D9B90D6B-9ADB-4FE1-A9C1-40C7F2280466}" dt="2024-11-10T15:50:35.855" v="717" actId="478"/>
          <ac:picMkLst>
            <pc:docMk/>
            <pc:sldMk cId="2818314535" sldId="822"/>
            <ac:picMk id="7" creationId="{BB434D73-8763-F8CA-3B70-81ED6043A546}"/>
          </ac:picMkLst>
        </pc:picChg>
        <pc:picChg chg="add mod">
          <ac:chgData name="Jorge Franganillo" userId="5156ab43-d9dd-4c93-a089-e800f9eb3f07" providerId="ADAL" clId="{D9B90D6B-9ADB-4FE1-A9C1-40C7F2280466}" dt="2024-11-10T17:21:56.922" v="872" actId="1076"/>
          <ac:picMkLst>
            <pc:docMk/>
            <pc:sldMk cId="2818314535" sldId="822"/>
            <ac:picMk id="10" creationId="{86068370-CD9D-3BC0-26E5-2E3263952790}"/>
          </ac:picMkLst>
        </pc:picChg>
        <pc:picChg chg="add mod">
          <ac:chgData name="Jorge Franganillo" userId="5156ab43-d9dd-4c93-a089-e800f9eb3f07" providerId="ADAL" clId="{D9B90D6B-9ADB-4FE1-A9C1-40C7F2280466}" dt="2024-11-10T17:21:56.922" v="872" actId="1076"/>
          <ac:picMkLst>
            <pc:docMk/>
            <pc:sldMk cId="2818314535" sldId="822"/>
            <ac:picMk id="12" creationId="{9BAF61AC-B3DE-489D-03BC-4542C7E322AB}"/>
          </ac:picMkLst>
        </pc:picChg>
        <pc:picChg chg="add mod">
          <ac:chgData name="Jorge Franganillo" userId="5156ab43-d9dd-4c93-a089-e800f9eb3f07" providerId="ADAL" clId="{D9B90D6B-9ADB-4FE1-A9C1-40C7F2280466}" dt="2024-11-10T17:21:56.922" v="872" actId="1076"/>
          <ac:picMkLst>
            <pc:docMk/>
            <pc:sldMk cId="2818314535" sldId="822"/>
            <ac:picMk id="14" creationId="{F3532F19-53C1-47CF-E42B-38E4E58C82F1}"/>
          </ac:picMkLst>
        </pc:picChg>
        <pc:picChg chg="add mod">
          <ac:chgData name="Jorge Franganillo" userId="5156ab43-d9dd-4c93-a089-e800f9eb3f07" providerId="ADAL" clId="{D9B90D6B-9ADB-4FE1-A9C1-40C7F2280466}" dt="2024-11-10T15:52:15.030" v="743" actId="1038"/>
          <ac:picMkLst>
            <pc:docMk/>
            <pc:sldMk cId="2818314535" sldId="822"/>
            <ac:picMk id="16" creationId="{C3210D43-CB5E-E623-4FDC-45813CE2B800}"/>
          </ac:picMkLst>
        </pc:picChg>
      </pc:sldChg>
      <pc:sldChg chg="modSp mod">
        <pc:chgData name="Jorge Franganillo" userId="5156ab43-d9dd-4c93-a089-e800f9eb3f07" providerId="ADAL" clId="{D9B90D6B-9ADB-4FE1-A9C1-40C7F2280466}" dt="2024-11-10T17:54:56.258" v="933" actId="14100"/>
        <pc:sldMkLst>
          <pc:docMk/>
          <pc:sldMk cId="1253740151" sldId="823"/>
        </pc:sldMkLst>
        <pc:spChg chg="mod">
          <ac:chgData name="Jorge Franganillo" userId="5156ab43-d9dd-4c93-a089-e800f9eb3f07" providerId="ADAL" clId="{D9B90D6B-9ADB-4FE1-A9C1-40C7F2280466}" dt="2024-11-10T17:54:56.258" v="933" actId="14100"/>
          <ac:spMkLst>
            <pc:docMk/>
            <pc:sldMk cId="1253740151" sldId="823"/>
            <ac:spMk id="2" creationId="{E62604EA-8EA3-4A93-3E80-0AAA27DC2EAF}"/>
          </ac:spMkLst>
        </pc:spChg>
      </pc:sldChg>
      <pc:sldChg chg="modSp mod ord">
        <pc:chgData name="Jorge Franganillo" userId="5156ab43-d9dd-4c93-a089-e800f9eb3f07" providerId="ADAL" clId="{D9B90D6B-9ADB-4FE1-A9C1-40C7F2280466}" dt="2024-11-10T12:06:03.581" v="29" actId="14100"/>
        <pc:sldMkLst>
          <pc:docMk/>
          <pc:sldMk cId="2199833175" sldId="825"/>
        </pc:sldMkLst>
        <pc:spChg chg="mod">
          <ac:chgData name="Jorge Franganillo" userId="5156ab43-d9dd-4c93-a089-e800f9eb3f07" providerId="ADAL" clId="{D9B90D6B-9ADB-4FE1-A9C1-40C7F2280466}" dt="2024-11-10T12:06:03.581" v="29" actId="14100"/>
          <ac:spMkLst>
            <pc:docMk/>
            <pc:sldMk cId="2199833175" sldId="825"/>
            <ac:spMk id="10" creationId="{B753A3A8-7DB2-1B29-67C4-6E7A34552F48}"/>
          </ac:spMkLst>
        </pc:spChg>
      </pc:sldChg>
      <pc:sldChg chg="addSp delSp modSp mod ord">
        <pc:chgData name="Jorge Franganillo" userId="5156ab43-d9dd-4c93-a089-e800f9eb3f07" providerId="ADAL" clId="{D9B90D6B-9ADB-4FE1-A9C1-40C7F2280466}" dt="2024-11-10T12:06:43.613" v="33"/>
        <pc:sldMkLst>
          <pc:docMk/>
          <pc:sldMk cId="3788174498" sldId="826"/>
        </pc:sldMkLst>
        <pc:spChg chg="add mod">
          <ac:chgData name="Jorge Franganillo" userId="5156ab43-d9dd-4c93-a089-e800f9eb3f07" providerId="ADAL" clId="{D9B90D6B-9ADB-4FE1-A9C1-40C7F2280466}" dt="2024-11-10T12:06:43.613" v="33"/>
          <ac:spMkLst>
            <pc:docMk/>
            <pc:sldMk cId="3788174498" sldId="826"/>
            <ac:spMk id="2" creationId="{D82B5FD3-62C1-799F-DAB8-CDD6881CEEA1}"/>
          </ac:spMkLst>
        </pc:spChg>
        <pc:spChg chg="del">
          <ac:chgData name="Jorge Franganillo" userId="5156ab43-d9dd-4c93-a089-e800f9eb3f07" providerId="ADAL" clId="{D9B90D6B-9ADB-4FE1-A9C1-40C7F2280466}" dt="2024-11-10T12:06:43.394" v="32" actId="478"/>
          <ac:spMkLst>
            <pc:docMk/>
            <pc:sldMk cId="3788174498" sldId="826"/>
            <ac:spMk id="10" creationId="{452E5C15-58C6-A13A-7596-F68D2FE9F3E3}"/>
          </ac:spMkLst>
        </pc:spChg>
      </pc:sldChg>
      <pc:sldChg chg="addSp delSp modSp add mod">
        <pc:chgData name="Jorge Franganillo" userId="5156ab43-d9dd-4c93-a089-e800f9eb3f07" providerId="ADAL" clId="{D9B90D6B-9ADB-4FE1-A9C1-40C7F2280466}" dt="2024-11-10T18:03:21.213" v="1042" actId="14100"/>
        <pc:sldMkLst>
          <pc:docMk/>
          <pc:sldMk cId="1139296860" sldId="827"/>
        </pc:sldMkLst>
        <pc:picChg chg="add mod">
          <ac:chgData name="Jorge Franganillo" userId="5156ab43-d9dd-4c93-a089-e800f9eb3f07" providerId="ADAL" clId="{D9B90D6B-9ADB-4FE1-A9C1-40C7F2280466}" dt="2024-11-10T18:03:21.213" v="1042" actId="14100"/>
          <ac:picMkLst>
            <pc:docMk/>
            <pc:sldMk cId="1139296860" sldId="827"/>
            <ac:picMk id="3" creationId="{626A5B8E-9231-C73A-250F-AEA3E137ABB2}"/>
          </ac:picMkLst>
        </pc:picChg>
        <pc:picChg chg="del mod">
          <ac:chgData name="Jorge Franganillo" userId="5156ab43-d9dd-4c93-a089-e800f9eb3f07" providerId="ADAL" clId="{D9B90D6B-9ADB-4FE1-A9C1-40C7F2280466}" dt="2024-11-10T18:03:12.117" v="1040" actId="478"/>
          <ac:picMkLst>
            <pc:docMk/>
            <pc:sldMk cId="1139296860" sldId="827"/>
            <ac:picMk id="8" creationId="{C9645C4A-F6E7-9FEA-528D-DEB25305BC54}"/>
          </ac:picMkLst>
        </pc:picChg>
      </pc:sldChg>
      <pc:sldChg chg="addSp delSp modSp add mod delAnim">
        <pc:chgData name="Jorge Franganillo" userId="5156ab43-d9dd-4c93-a089-e800f9eb3f07" providerId="ADAL" clId="{D9B90D6B-9ADB-4FE1-A9C1-40C7F2280466}" dt="2024-11-10T13:11:00.551" v="244" actId="948"/>
        <pc:sldMkLst>
          <pc:docMk/>
          <pc:sldMk cId="2476008222" sldId="828"/>
        </pc:sldMkLst>
        <pc:spChg chg="mod">
          <ac:chgData name="Jorge Franganillo" userId="5156ab43-d9dd-4c93-a089-e800f9eb3f07" providerId="ADAL" clId="{D9B90D6B-9ADB-4FE1-A9C1-40C7F2280466}" dt="2024-11-10T13:11:00.551" v="244" actId="948"/>
          <ac:spMkLst>
            <pc:docMk/>
            <pc:sldMk cId="2476008222" sldId="828"/>
            <ac:spMk id="3" creationId="{DF99678B-9BFC-A64B-F4D5-6E32D24D8C83}"/>
          </ac:spMkLst>
        </pc:spChg>
        <pc:picChg chg="del">
          <ac:chgData name="Jorge Franganillo" userId="5156ab43-d9dd-4c93-a089-e800f9eb3f07" providerId="ADAL" clId="{D9B90D6B-9ADB-4FE1-A9C1-40C7F2280466}" dt="2024-11-10T13:09:16.084" v="102" actId="478"/>
          <ac:picMkLst>
            <pc:docMk/>
            <pc:sldMk cId="2476008222" sldId="828"/>
            <ac:picMk id="4" creationId="{10AEF7B3-1649-BB1D-52A0-E389848F831F}"/>
          </ac:picMkLst>
        </pc:picChg>
        <pc:picChg chg="add mod">
          <ac:chgData name="Jorge Franganillo" userId="5156ab43-d9dd-4c93-a089-e800f9eb3f07" providerId="ADAL" clId="{D9B90D6B-9ADB-4FE1-A9C1-40C7F2280466}" dt="2024-11-10T13:09:56.497" v="111" actId="14100"/>
          <ac:picMkLst>
            <pc:docMk/>
            <pc:sldMk cId="2476008222" sldId="828"/>
            <ac:picMk id="6" creationId="{54E46FA3-EE3B-EF5D-551D-B2D462811DF1}"/>
          </ac:picMkLst>
        </pc:picChg>
      </pc:sldChg>
      <pc:sldChg chg="addSp delSp modSp add mod">
        <pc:chgData name="Jorge Franganillo" userId="5156ab43-d9dd-4c93-a089-e800f9eb3f07" providerId="ADAL" clId="{D9B90D6B-9ADB-4FE1-A9C1-40C7F2280466}" dt="2024-11-10T13:37:14.692" v="358" actId="14100"/>
        <pc:sldMkLst>
          <pc:docMk/>
          <pc:sldMk cId="2360530343" sldId="952"/>
        </pc:sldMkLst>
        <pc:spChg chg="mod">
          <ac:chgData name="Jorge Franganillo" userId="5156ab43-d9dd-4c93-a089-e800f9eb3f07" providerId="ADAL" clId="{D9B90D6B-9ADB-4FE1-A9C1-40C7F2280466}" dt="2024-11-10T13:37:14.692" v="358" actId="14100"/>
          <ac:spMkLst>
            <pc:docMk/>
            <pc:sldMk cId="2360530343" sldId="952"/>
            <ac:spMk id="2" creationId="{E737024F-9253-59E7-27F6-361016C8E955}"/>
          </ac:spMkLst>
        </pc:spChg>
        <pc:spChg chg="add del mod">
          <ac:chgData name="Jorge Franganillo" userId="5156ab43-d9dd-4c93-a089-e800f9eb3f07" providerId="ADAL" clId="{D9B90D6B-9ADB-4FE1-A9C1-40C7F2280466}" dt="2024-11-10T13:36:54.044" v="352" actId="478"/>
          <ac:spMkLst>
            <pc:docMk/>
            <pc:sldMk cId="2360530343" sldId="952"/>
            <ac:spMk id="4" creationId="{AC32F8C7-55AB-960B-E694-2C696CAD7CDB}"/>
          </ac:spMkLst>
        </pc:spChg>
        <pc:spChg chg="add mod">
          <ac:chgData name="Jorge Franganillo" userId="5156ab43-d9dd-4c93-a089-e800f9eb3f07" providerId="ADAL" clId="{D9B90D6B-9ADB-4FE1-A9C1-40C7F2280466}" dt="2024-11-10T13:36:54.325" v="353"/>
          <ac:spMkLst>
            <pc:docMk/>
            <pc:sldMk cId="2360530343" sldId="952"/>
            <ac:spMk id="5" creationId="{C6CA5526-7E37-C990-E094-969B4422FDA6}"/>
          </ac:spMkLst>
        </pc:spChg>
        <pc:spChg chg="del">
          <ac:chgData name="Jorge Franganillo" userId="5156ab43-d9dd-4c93-a089-e800f9eb3f07" providerId="ADAL" clId="{D9B90D6B-9ADB-4FE1-A9C1-40C7F2280466}" dt="2024-11-10T13:36:51.919" v="351" actId="478"/>
          <ac:spMkLst>
            <pc:docMk/>
            <pc:sldMk cId="2360530343" sldId="952"/>
            <ac:spMk id="8" creationId="{5E21D3D7-C42E-4BD8-1F08-8DDEE6C5B8EB}"/>
          </ac:spMkLst>
        </pc:spChg>
        <pc:picChg chg="mod">
          <ac:chgData name="Jorge Franganillo" userId="5156ab43-d9dd-4c93-a089-e800f9eb3f07" providerId="ADAL" clId="{D9B90D6B-9ADB-4FE1-A9C1-40C7F2280466}" dt="2024-11-10T13:37:09.770" v="356" actId="1076"/>
          <ac:picMkLst>
            <pc:docMk/>
            <pc:sldMk cId="2360530343" sldId="952"/>
            <ac:picMk id="6" creationId="{AB89AF8D-E68C-74B4-0BDD-C690A9E40F9A}"/>
          </ac:picMkLst>
        </pc:picChg>
      </pc:sldChg>
      <pc:sldChg chg="addSp delSp modSp add mod">
        <pc:chgData name="Jorge Franganillo" userId="5156ab43-d9dd-4c93-a089-e800f9eb3f07" providerId="ADAL" clId="{D9B90D6B-9ADB-4FE1-A9C1-40C7F2280466}" dt="2024-11-10T15:25:57.855" v="711" actId="20577"/>
        <pc:sldMkLst>
          <pc:docMk/>
          <pc:sldMk cId="996574524" sldId="953"/>
        </pc:sldMkLst>
        <pc:spChg chg="mod">
          <ac:chgData name="Jorge Franganillo" userId="5156ab43-d9dd-4c93-a089-e800f9eb3f07" providerId="ADAL" clId="{D9B90D6B-9ADB-4FE1-A9C1-40C7F2280466}" dt="2024-11-10T14:58:48.372" v="462" actId="14100"/>
          <ac:spMkLst>
            <pc:docMk/>
            <pc:sldMk cId="996574524" sldId="953"/>
            <ac:spMk id="5" creationId="{774DA731-1C7F-E1AF-F8CE-6457FB9B19A7}"/>
          </ac:spMkLst>
        </pc:spChg>
        <pc:spChg chg="add mod">
          <ac:chgData name="Jorge Franganillo" userId="5156ab43-d9dd-4c93-a089-e800f9eb3f07" providerId="ADAL" clId="{D9B90D6B-9ADB-4FE1-A9C1-40C7F2280466}" dt="2024-11-10T15:25:57.855" v="711" actId="20577"/>
          <ac:spMkLst>
            <pc:docMk/>
            <pc:sldMk cId="996574524" sldId="953"/>
            <ac:spMk id="6" creationId="{6E2C1AB1-5F27-76F7-D2FE-56A79AC4CE78}"/>
          </ac:spMkLst>
        </pc:spChg>
        <pc:picChg chg="add mod">
          <ac:chgData name="Jorge Franganillo" userId="5156ab43-d9dd-4c93-a089-e800f9eb3f07" providerId="ADAL" clId="{D9B90D6B-9ADB-4FE1-A9C1-40C7F2280466}" dt="2024-11-10T15:25:10.451" v="684" actId="14100"/>
          <ac:picMkLst>
            <pc:docMk/>
            <pc:sldMk cId="996574524" sldId="953"/>
            <ac:picMk id="3" creationId="{7B844AF0-3BFC-7786-5DCE-8D853A8DD97B}"/>
          </ac:picMkLst>
        </pc:picChg>
        <pc:picChg chg="del">
          <ac:chgData name="Jorge Franganillo" userId="5156ab43-d9dd-4c93-a089-e800f9eb3f07" providerId="ADAL" clId="{D9B90D6B-9ADB-4FE1-A9C1-40C7F2280466}" dt="2024-11-10T14:51:09.085" v="450" actId="478"/>
          <ac:picMkLst>
            <pc:docMk/>
            <pc:sldMk cId="996574524" sldId="953"/>
            <ac:picMk id="9" creationId="{FD667670-AB90-049A-16B6-8FC907FED18A}"/>
          </ac:picMkLst>
        </pc:picChg>
      </pc:sldChg>
      <pc:sldChg chg="add">
        <pc:chgData name="Jorge Franganillo" userId="5156ab43-d9dd-4c93-a089-e800f9eb3f07" providerId="ADAL" clId="{D9B90D6B-9ADB-4FE1-A9C1-40C7F2280466}" dt="2024-11-10T17:57:22.940" v="934"/>
        <pc:sldMkLst>
          <pc:docMk/>
          <pc:sldMk cId="2046933737" sldId="954"/>
        </pc:sldMkLst>
      </pc:sldChg>
      <pc:sldChg chg="addSp delSp modSp add mod">
        <pc:chgData name="Jorge Franganillo" userId="5156ab43-d9dd-4c93-a089-e800f9eb3f07" providerId="ADAL" clId="{D9B90D6B-9ADB-4FE1-A9C1-40C7F2280466}" dt="2024-11-10T19:00:19.006" v="2301" actId="18131"/>
        <pc:sldMkLst>
          <pc:docMk/>
          <pc:sldMk cId="3442431948" sldId="955"/>
        </pc:sldMkLst>
        <pc:spChg chg="add mod">
          <ac:chgData name="Jorge Franganillo" userId="5156ab43-d9dd-4c93-a089-e800f9eb3f07" providerId="ADAL" clId="{D9B90D6B-9ADB-4FE1-A9C1-40C7F2280466}" dt="2024-11-10T18:59:59.691" v="2299" actId="6549"/>
          <ac:spMkLst>
            <pc:docMk/>
            <pc:sldMk cId="3442431948" sldId="955"/>
            <ac:spMk id="2" creationId="{EA45991C-2A68-1102-DACA-AC73F8A95526}"/>
          </ac:spMkLst>
        </pc:spChg>
        <pc:spChg chg="mod">
          <ac:chgData name="Jorge Franganillo" userId="5156ab43-d9dd-4c93-a089-e800f9eb3f07" providerId="ADAL" clId="{D9B90D6B-9ADB-4FE1-A9C1-40C7F2280466}" dt="2024-11-10T18:31:35.785" v="1307" actId="6549"/>
          <ac:spMkLst>
            <pc:docMk/>
            <pc:sldMk cId="3442431948" sldId="955"/>
            <ac:spMk id="6" creationId="{0B9106C1-D77D-8812-A370-1BBC490B05F5}"/>
          </ac:spMkLst>
        </pc:spChg>
        <pc:spChg chg="del mod">
          <ac:chgData name="Jorge Franganillo" userId="5156ab43-d9dd-4c93-a089-e800f9eb3f07" providerId="ADAL" clId="{D9B90D6B-9ADB-4FE1-A9C1-40C7F2280466}" dt="2024-11-10T18:32:42.717" v="1400" actId="478"/>
          <ac:spMkLst>
            <pc:docMk/>
            <pc:sldMk cId="3442431948" sldId="955"/>
            <ac:spMk id="10" creationId="{956475A6-7344-7E97-95DD-86BD0170DC11}"/>
          </ac:spMkLst>
        </pc:spChg>
        <pc:picChg chg="add mod modCrop">
          <ac:chgData name="Jorge Franganillo" userId="5156ab43-d9dd-4c93-a089-e800f9eb3f07" providerId="ADAL" clId="{D9B90D6B-9ADB-4FE1-A9C1-40C7F2280466}" dt="2024-11-10T19:00:19.006" v="2301" actId="18131"/>
          <ac:picMkLst>
            <pc:docMk/>
            <pc:sldMk cId="3442431948" sldId="955"/>
            <ac:picMk id="3" creationId="{E3BFD352-E713-F27C-AF6A-15422BE15317}"/>
          </ac:picMkLst>
        </pc:picChg>
        <pc:picChg chg="del">
          <ac:chgData name="Jorge Franganillo" userId="5156ab43-d9dd-4c93-a089-e800f9eb3f07" providerId="ADAL" clId="{D9B90D6B-9ADB-4FE1-A9C1-40C7F2280466}" dt="2024-11-10T17:57:54.170" v="948" actId="478"/>
          <ac:picMkLst>
            <pc:docMk/>
            <pc:sldMk cId="3442431948" sldId="955"/>
            <ac:picMk id="8" creationId="{8A54B8F0-5D08-5B9F-AFA3-9B31B3DC7F99}"/>
          </ac:picMkLst>
        </pc:picChg>
      </pc:sldChg>
      <pc:sldChg chg="modSp add mod">
        <pc:chgData name="Jorge Franganillo" userId="5156ab43-d9dd-4c93-a089-e800f9eb3f07" providerId="ADAL" clId="{D9B90D6B-9ADB-4FE1-A9C1-40C7F2280466}" dt="2024-11-10T19:03:40.697" v="2306" actId="14100"/>
        <pc:sldMkLst>
          <pc:docMk/>
          <pc:sldMk cId="3486275330" sldId="956"/>
        </pc:sldMkLst>
        <pc:spChg chg="mod">
          <ac:chgData name="Jorge Franganillo" userId="5156ab43-d9dd-4c93-a089-e800f9eb3f07" providerId="ADAL" clId="{D9B90D6B-9ADB-4FE1-A9C1-40C7F2280466}" dt="2024-11-10T19:03:40.697" v="2306" actId="14100"/>
          <ac:spMkLst>
            <pc:docMk/>
            <pc:sldMk cId="3486275330" sldId="956"/>
            <ac:spMk id="2" creationId="{D01D6BFC-D167-8ED6-E122-903566AD7B94}"/>
          </ac:spMkLst>
        </pc:spChg>
        <pc:picChg chg="mod">
          <ac:chgData name="Jorge Franganillo" userId="5156ab43-d9dd-4c93-a089-e800f9eb3f07" providerId="ADAL" clId="{D9B90D6B-9ADB-4FE1-A9C1-40C7F2280466}" dt="2024-11-10T19:03:24.741" v="2302" actId="14100"/>
          <ac:picMkLst>
            <pc:docMk/>
            <pc:sldMk cId="3486275330" sldId="956"/>
            <ac:picMk id="8" creationId="{17350B5E-917D-BE32-D16C-4EFE6A66021B}"/>
          </ac:picMkLst>
        </pc:picChg>
      </pc:sldChg>
      <pc:sldChg chg="add del">
        <pc:chgData name="Jorge Franganillo" userId="5156ab43-d9dd-4c93-a089-e800f9eb3f07" providerId="ADAL" clId="{D9B90D6B-9ADB-4FE1-A9C1-40C7F2280466}" dt="2024-11-10T17:59:55.752" v="1020" actId="47"/>
        <pc:sldMkLst>
          <pc:docMk/>
          <pc:sldMk cId="1114965473" sldId="957"/>
        </pc:sldMkLst>
      </pc:sldChg>
      <pc:sldChg chg="addSp delSp modSp add mod">
        <pc:chgData name="Jorge Franganillo" userId="5156ab43-d9dd-4c93-a089-e800f9eb3f07" providerId="ADAL" clId="{D9B90D6B-9ADB-4FE1-A9C1-40C7F2280466}" dt="2024-11-10T19:03:45.666" v="2308"/>
        <pc:sldMkLst>
          <pc:docMk/>
          <pc:sldMk cId="2440240253" sldId="958"/>
        </pc:sldMkLst>
        <pc:spChg chg="del">
          <ac:chgData name="Jorge Franganillo" userId="5156ab43-d9dd-4c93-a089-e800f9eb3f07" providerId="ADAL" clId="{D9B90D6B-9ADB-4FE1-A9C1-40C7F2280466}" dt="2024-11-10T18:26:11.641" v="1235" actId="478"/>
          <ac:spMkLst>
            <pc:docMk/>
            <pc:sldMk cId="2440240253" sldId="958"/>
            <ac:spMk id="2" creationId="{7D6B8BB5-ECAD-20D4-56BA-6A8B5E94FD69}"/>
          </ac:spMkLst>
        </pc:spChg>
        <pc:spChg chg="add del mod">
          <ac:chgData name="Jorge Franganillo" userId="5156ab43-d9dd-4c93-a089-e800f9eb3f07" providerId="ADAL" clId="{D9B90D6B-9ADB-4FE1-A9C1-40C7F2280466}" dt="2024-11-10T18:26:31.442" v="1240" actId="478"/>
          <ac:spMkLst>
            <pc:docMk/>
            <pc:sldMk cId="2440240253" sldId="958"/>
            <ac:spMk id="3" creationId="{E5395E73-B9F6-0B0D-F4C8-4DF355591CAE}"/>
          </ac:spMkLst>
        </pc:spChg>
        <pc:spChg chg="add del mod">
          <ac:chgData name="Jorge Franganillo" userId="5156ab43-d9dd-4c93-a089-e800f9eb3f07" providerId="ADAL" clId="{D9B90D6B-9ADB-4FE1-A9C1-40C7F2280466}" dt="2024-11-10T19:03:45.337" v="2307" actId="478"/>
          <ac:spMkLst>
            <pc:docMk/>
            <pc:sldMk cId="2440240253" sldId="958"/>
            <ac:spMk id="4" creationId="{64147197-8D8C-CA35-E2C0-939D0DD60B96}"/>
          </ac:spMkLst>
        </pc:spChg>
        <pc:spChg chg="add mod">
          <ac:chgData name="Jorge Franganillo" userId="5156ab43-d9dd-4c93-a089-e800f9eb3f07" providerId="ADAL" clId="{D9B90D6B-9ADB-4FE1-A9C1-40C7F2280466}" dt="2024-11-10T19:03:45.666" v="2308"/>
          <ac:spMkLst>
            <pc:docMk/>
            <pc:sldMk cId="2440240253" sldId="958"/>
            <ac:spMk id="5" creationId="{A3A4D71A-CCE3-6B8F-6084-0E80B3E6BE3A}"/>
          </ac:spMkLst>
        </pc:spChg>
        <pc:picChg chg="mod">
          <ac:chgData name="Jorge Franganillo" userId="5156ab43-d9dd-4c93-a089-e800f9eb3f07" providerId="ADAL" clId="{D9B90D6B-9ADB-4FE1-A9C1-40C7F2280466}" dt="2024-11-10T19:03:30.851" v="2304" actId="14100"/>
          <ac:picMkLst>
            <pc:docMk/>
            <pc:sldMk cId="2440240253" sldId="958"/>
            <ac:picMk id="8" creationId="{6A9B2A69-818B-3173-EBA5-C5F77D67AA23}"/>
          </ac:picMkLst>
        </pc:picChg>
      </pc:sldChg>
    </pc:docChg>
  </pc:docChgLst>
  <pc:docChgLst>
    <pc:chgData name="Jorge Franganillo" userId="5156ab43-d9dd-4c93-a089-e800f9eb3f07" providerId="ADAL" clId="{4A87217E-B886-4584-8002-C039A4F2DB59}"/>
    <pc:docChg chg="undo custSel addSld delSld modSld sldOrd modMainMaster">
      <pc:chgData name="Jorge Franganillo" userId="5156ab43-d9dd-4c93-a089-e800f9eb3f07" providerId="ADAL" clId="{4A87217E-B886-4584-8002-C039A4F2DB59}" dt="2024-11-11T16:02:21.716" v="2895" actId="1037"/>
      <pc:docMkLst>
        <pc:docMk/>
      </pc:docMkLst>
      <pc:sldChg chg="modSp mod">
        <pc:chgData name="Jorge Franganillo" userId="5156ab43-d9dd-4c93-a089-e800f9eb3f07" providerId="ADAL" clId="{4A87217E-B886-4584-8002-C039A4F2DB59}" dt="2024-11-08T08:53:38.148" v="2381" actId="6549"/>
        <pc:sldMkLst>
          <pc:docMk/>
          <pc:sldMk cId="2178095579" sldId="266"/>
        </pc:sldMkLst>
        <pc:spChg chg="mod">
          <ac:chgData name="Jorge Franganillo" userId="5156ab43-d9dd-4c93-a089-e800f9eb3f07" providerId="ADAL" clId="{4A87217E-B886-4584-8002-C039A4F2DB59}" dt="2024-11-08T08:53:38.148" v="2381" actId="6549"/>
          <ac:spMkLst>
            <pc:docMk/>
            <pc:sldMk cId="2178095579" sldId="266"/>
            <ac:spMk id="2" creationId="{4133D384-B987-A298-D480-4A4B9E055F75}"/>
          </ac:spMkLst>
        </pc:spChg>
      </pc:sldChg>
      <pc:sldChg chg="addSp modSp">
        <pc:chgData name="Jorge Franganillo" userId="5156ab43-d9dd-4c93-a089-e800f9eb3f07" providerId="ADAL" clId="{4A87217E-B886-4584-8002-C039A4F2DB59}" dt="2024-11-07T13:17:06.365" v="2"/>
        <pc:sldMkLst>
          <pc:docMk/>
          <pc:sldMk cId="358911199" sldId="276"/>
        </pc:sldMkLst>
        <pc:spChg chg="add mod">
          <ac:chgData name="Jorge Franganillo" userId="5156ab43-d9dd-4c93-a089-e800f9eb3f07" providerId="ADAL" clId="{4A87217E-B886-4584-8002-C039A4F2DB59}" dt="2024-11-07T13:17:06.365" v="2"/>
          <ac:spMkLst>
            <pc:docMk/>
            <pc:sldMk cId="358911199" sldId="276"/>
            <ac:spMk id="5" creationId="{47B0C693-FDA4-89E8-F72B-07C5E941BAA6}"/>
          </ac:spMkLst>
        </pc:spChg>
      </pc:sldChg>
      <pc:sldChg chg="addSp delSp modSp mod">
        <pc:chgData name="Jorge Franganillo" userId="5156ab43-d9dd-4c93-a089-e800f9eb3f07" providerId="ADAL" clId="{4A87217E-B886-4584-8002-C039A4F2DB59}" dt="2024-11-11T11:47:33.507" v="2580" actId="14100"/>
        <pc:sldMkLst>
          <pc:docMk/>
          <pc:sldMk cId="1369494340" sldId="277"/>
        </pc:sldMkLst>
        <pc:spChg chg="add del mod">
          <ac:chgData name="Jorge Franganillo" userId="5156ab43-d9dd-4c93-a089-e800f9eb3f07" providerId="ADAL" clId="{4A87217E-B886-4584-8002-C039A4F2DB59}" dt="2024-11-07T16:48:25.293" v="2081" actId="478"/>
          <ac:spMkLst>
            <pc:docMk/>
            <pc:sldMk cId="1369494340" sldId="277"/>
            <ac:spMk id="2" creationId="{2BA2C6BF-F053-AB13-481B-F2CFD2FB8D8C}"/>
          </ac:spMkLst>
        </pc:spChg>
        <pc:spChg chg="add del mod">
          <ac:chgData name="Jorge Franganillo" userId="5156ab43-d9dd-4c93-a089-e800f9eb3f07" providerId="ADAL" clId="{4A87217E-B886-4584-8002-C039A4F2DB59}" dt="2024-11-07T16:48:27.644" v="2082" actId="478"/>
          <ac:spMkLst>
            <pc:docMk/>
            <pc:sldMk cId="1369494340" sldId="277"/>
            <ac:spMk id="5" creationId="{8F6E2CC7-AE80-9942-6FB0-1451D47AE8F4}"/>
          </ac:spMkLst>
        </pc:spChg>
        <pc:spChg chg="add mod">
          <ac:chgData name="Jorge Franganillo" userId="5156ab43-d9dd-4c93-a089-e800f9eb3f07" providerId="ADAL" clId="{4A87217E-B886-4584-8002-C039A4F2DB59}" dt="2024-11-07T16:49:10.260" v="2126" actId="20577"/>
          <ac:spMkLst>
            <pc:docMk/>
            <pc:sldMk cId="1369494340" sldId="277"/>
            <ac:spMk id="6" creationId="{5357A5FA-3F14-6D34-9D4C-66812CF18974}"/>
          </ac:spMkLst>
        </pc:spChg>
        <pc:spChg chg="add mod">
          <ac:chgData name="Jorge Franganillo" userId="5156ab43-d9dd-4c93-a089-e800f9eb3f07" providerId="ADAL" clId="{4A87217E-B886-4584-8002-C039A4F2DB59}" dt="2024-11-11T11:47:33.507" v="2580" actId="14100"/>
          <ac:spMkLst>
            <pc:docMk/>
            <pc:sldMk cId="1369494340" sldId="277"/>
            <ac:spMk id="10" creationId="{9B128EF6-2630-96D6-0AAC-4D33AB35085C}"/>
          </ac:spMkLst>
        </pc:spChg>
        <pc:graphicFrameChg chg="add del mod">
          <ac:chgData name="Jorge Franganillo" userId="5156ab43-d9dd-4c93-a089-e800f9eb3f07" providerId="ADAL" clId="{4A87217E-B886-4584-8002-C039A4F2DB59}" dt="2024-11-07T16:48:27.644" v="2082" actId="478"/>
          <ac:graphicFrameMkLst>
            <pc:docMk/>
            <pc:sldMk cId="1369494340" sldId="277"/>
            <ac:graphicFrameMk id="3" creationId="{63122B6D-53B2-E796-5FE7-0AC2B15D0AB7}"/>
          </ac:graphicFrameMkLst>
        </pc:graphicFrameChg>
        <pc:picChg chg="add mod">
          <ac:chgData name="Jorge Franganillo" userId="5156ab43-d9dd-4c93-a089-e800f9eb3f07" providerId="ADAL" clId="{4A87217E-B886-4584-8002-C039A4F2DB59}" dt="2024-11-07T17:53:43.582" v="2198" actId="1038"/>
          <ac:picMkLst>
            <pc:docMk/>
            <pc:sldMk cId="1369494340" sldId="277"/>
            <ac:picMk id="8" creationId="{0BEE93A0-B946-7593-5582-8243238D3FA8}"/>
          </ac:picMkLst>
        </pc:picChg>
      </pc:sldChg>
      <pc:sldChg chg="addSp modSp del">
        <pc:chgData name="Jorge Franganillo" userId="5156ab43-d9dd-4c93-a089-e800f9eb3f07" providerId="ADAL" clId="{4A87217E-B886-4584-8002-C039A4F2DB59}" dt="2024-11-07T17:53:52.049" v="2200" actId="47"/>
        <pc:sldMkLst>
          <pc:docMk/>
          <pc:sldMk cId="2573676865" sldId="278"/>
        </pc:sldMkLst>
        <pc:spChg chg="add mod">
          <ac:chgData name="Jorge Franganillo" userId="5156ab43-d9dd-4c93-a089-e800f9eb3f07" providerId="ADAL" clId="{4A87217E-B886-4584-8002-C039A4F2DB59}" dt="2024-11-07T16:48:34.633" v="2084"/>
          <ac:spMkLst>
            <pc:docMk/>
            <pc:sldMk cId="2573676865" sldId="278"/>
            <ac:spMk id="2" creationId="{8916FC5B-6ED0-C056-EB2E-8EA5F59585DC}"/>
          </ac:spMkLst>
        </pc:spChg>
      </pc:sldChg>
      <pc:sldChg chg="addSp modSp mod">
        <pc:chgData name="Jorge Franganillo" userId="5156ab43-d9dd-4c93-a089-e800f9eb3f07" providerId="ADAL" clId="{4A87217E-B886-4584-8002-C039A4F2DB59}" dt="2024-11-11T13:17:39.315" v="2877" actId="947"/>
        <pc:sldMkLst>
          <pc:docMk/>
          <pc:sldMk cId="522962139" sldId="279"/>
        </pc:sldMkLst>
        <pc:spChg chg="add mod">
          <ac:chgData name="Jorge Franganillo" userId="5156ab43-d9dd-4c93-a089-e800f9eb3f07" providerId="ADAL" clId="{4A87217E-B886-4584-8002-C039A4F2DB59}" dt="2024-11-11T13:17:05.474" v="2869" actId="1076"/>
          <ac:spMkLst>
            <pc:docMk/>
            <pc:sldMk cId="522962139" sldId="279"/>
            <ac:spMk id="2" creationId="{6AD23CF2-6F40-E647-4C26-70CA8BE30B84}"/>
          </ac:spMkLst>
        </pc:spChg>
        <pc:spChg chg="add mod">
          <ac:chgData name="Jorge Franganillo" userId="5156ab43-d9dd-4c93-a089-e800f9eb3f07" providerId="ADAL" clId="{4A87217E-B886-4584-8002-C039A4F2DB59}" dt="2024-11-11T13:17:39.315" v="2877" actId="947"/>
          <ac:spMkLst>
            <pc:docMk/>
            <pc:sldMk cId="522962139" sldId="279"/>
            <ac:spMk id="3" creationId="{58ADA2D8-1E74-3330-91EF-F49291F69882}"/>
          </ac:spMkLst>
        </pc:spChg>
        <pc:picChg chg="add mod">
          <ac:chgData name="Jorge Franganillo" userId="5156ab43-d9dd-4c93-a089-e800f9eb3f07" providerId="ADAL" clId="{4A87217E-B886-4584-8002-C039A4F2DB59}" dt="2024-11-11T13:17:16.610" v="2874" actId="1038"/>
          <ac:picMkLst>
            <pc:docMk/>
            <pc:sldMk cId="522962139" sldId="279"/>
            <ac:picMk id="4" creationId="{B263C0E9-9FDC-B04B-60B6-2392690CB100}"/>
          </ac:picMkLst>
        </pc:picChg>
      </pc:sldChg>
      <pc:sldChg chg="addSp modSp mod">
        <pc:chgData name="Jorge Franganillo" userId="5156ab43-d9dd-4c93-a089-e800f9eb3f07" providerId="ADAL" clId="{4A87217E-B886-4584-8002-C039A4F2DB59}" dt="2024-11-07T14:47:43.734" v="65" actId="1076"/>
        <pc:sldMkLst>
          <pc:docMk/>
          <pc:sldMk cId="3881727157" sldId="280"/>
        </pc:sldMkLst>
        <pc:spChg chg="add mod">
          <ac:chgData name="Jorge Franganillo" userId="5156ab43-d9dd-4c93-a089-e800f9eb3f07" providerId="ADAL" clId="{4A87217E-B886-4584-8002-C039A4F2DB59}" dt="2024-11-07T14:46:53.168" v="38"/>
          <ac:spMkLst>
            <pc:docMk/>
            <pc:sldMk cId="3881727157" sldId="280"/>
            <ac:spMk id="2" creationId="{C8BB3E1C-1E87-EFA6-1FC2-FB1E98DDA538}"/>
          </ac:spMkLst>
        </pc:spChg>
        <pc:picChg chg="add mod">
          <ac:chgData name="Jorge Franganillo" userId="5156ab43-d9dd-4c93-a089-e800f9eb3f07" providerId="ADAL" clId="{4A87217E-B886-4584-8002-C039A4F2DB59}" dt="2024-11-07T14:47:43.734" v="65" actId="1076"/>
          <ac:picMkLst>
            <pc:docMk/>
            <pc:sldMk cId="3881727157" sldId="280"/>
            <ac:picMk id="3" creationId="{7E6354CB-5BE1-465A-B0DC-E22351FD9C35}"/>
          </ac:picMkLst>
        </pc:picChg>
        <pc:picChg chg="add mod">
          <ac:chgData name="Jorge Franganillo" userId="5156ab43-d9dd-4c93-a089-e800f9eb3f07" providerId="ADAL" clId="{4A87217E-B886-4584-8002-C039A4F2DB59}" dt="2024-11-07T14:47:27.383" v="63" actId="1036"/>
          <ac:picMkLst>
            <pc:docMk/>
            <pc:sldMk cId="3881727157" sldId="280"/>
            <ac:picMk id="4" creationId="{E1D86BFC-227C-FD01-62E8-5BA8FA14C39F}"/>
          </ac:picMkLst>
        </pc:picChg>
      </pc:sldChg>
      <pc:sldChg chg="addSp modSp mod">
        <pc:chgData name="Jorge Franganillo" userId="5156ab43-d9dd-4c93-a089-e800f9eb3f07" providerId="ADAL" clId="{4A87217E-B886-4584-8002-C039A4F2DB59}" dt="2024-11-07T14:48:36.098" v="81" actId="6549"/>
        <pc:sldMkLst>
          <pc:docMk/>
          <pc:sldMk cId="3778179600" sldId="281"/>
        </pc:sldMkLst>
        <pc:spChg chg="add mod">
          <ac:chgData name="Jorge Franganillo" userId="5156ab43-d9dd-4c93-a089-e800f9eb3f07" providerId="ADAL" clId="{4A87217E-B886-4584-8002-C039A4F2DB59}" dt="2024-11-07T14:46:53.866" v="39"/>
          <ac:spMkLst>
            <pc:docMk/>
            <pc:sldMk cId="3778179600" sldId="281"/>
            <ac:spMk id="2" creationId="{EDA9A201-7112-EE61-4BA1-1AB3D54171C1}"/>
          </ac:spMkLst>
        </pc:spChg>
        <pc:spChg chg="add mod">
          <ac:chgData name="Jorge Franganillo" userId="5156ab43-d9dd-4c93-a089-e800f9eb3f07" providerId="ADAL" clId="{4A87217E-B886-4584-8002-C039A4F2DB59}" dt="2024-11-07T14:48:36.098" v="81" actId="6549"/>
          <ac:spMkLst>
            <pc:docMk/>
            <pc:sldMk cId="3778179600" sldId="281"/>
            <ac:spMk id="3" creationId="{EB9ADFDB-C546-FAEC-E912-7B8CF1218A69}"/>
          </ac:spMkLst>
        </pc:spChg>
        <pc:picChg chg="add mod">
          <ac:chgData name="Jorge Franganillo" userId="5156ab43-d9dd-4c93-a089-e800f9eb3f07" providerId="ADAL" clId="{4A87217E-B886-4584-8002-C039A4F2DB59}" dt="2024-11-07T14:48:03.692" v="67" actId="1076"/>
          <ac:picMkLst>
            <pc:docMk/>
            <pc:sldMk cId="3778179600" sldId="281"/>
            <ac:picMk id="4" creationId="{0BB1D1A9-A47A-0AEE-4F04-8A4FAA6C4CE4}"/>
          </ac:picMkLst>
        </pc:picChg>
      </pc:sldChg>
      <pc:sldChg chg="addSp delSp modSp mod ord">
        <pc:chgData name="Jorge Franganillo" userId="5156ab43-d9dd-4c93-a089-e800f9eb3f07" providerId="ADAL" clId="{4A87217E-B886-4584-8002-C039A4F2DB59}" dt="2024-11-07T14:52:21.814" v="106" actId="478"/>
        <pc:sldMkLst>
          <pc:docMk/>
          <pc:sldMk cId="3312035433" sldId="282"/>
        </pc:sldMkLst>
        <pc:spChg chg="add del mod">
          <ac:chgData name="Jorge Franganillo" userId="5156ab43-d9dd-4c93-a089-e800f9eb3f07" providerId="ADAL" clId="{4A87217E-B886-4584-8002-C039A4F2DB59}" dt="2024-11-07T14:52:20.337" v="105" actId="478"/>
          <ac:spMkLst>
            <pc:docMk/>
            <pc:sldMk cId="3312035433" sldId="282"/>
            <ac:spMk id="2" creationId="{0F393DE7-01E3-FB6E-0A6B-E7F3BFEF9C18}"/>
          </ac:spMkLst>
        </pc:spChg>
        <pc:spChg chg="add mod">
          <ac:chgData name="Jorge Franganillo" userId="5156ab43-d9dd-4c93-a089-e800f9eb3f07" providerId="ADAL" clId="{4A87217E-B886-4584-8002-C039A4F2DB59}" dt="2024-11-07T14:48:51.060" v="82"/>
          <ac:spMkLst>
            <pc:docMk/>
            <pc:sldMk cId="3312035433" sldId="282"/>
            <ac:spMk id="3" creationId="{BFBBD329-595E-8B4C-F0A2-44DE9F6BD2E9}"/>
          </ac:spMkLst>
        </pc:spChg>
        <pc:spChg chg="add mod">
          <ac:chgData name="Jorge Franganillo" userId="5156ab43-d9dd-4c93-a089-e800f9eb3f07" providerId="ADAL" clId="{4A87217E-B886-4584-8002-C039A4F2DB59}" dt="2024-11-07T14:48:56.303" v="85"/>
          <ac:spMkLst>
            <pc:docMk/>
            <pc:sldMk cId="3312035433" sldId="282"/>
            <ac:spMk id="4" creationId="{4F74D74D-A120-0398-AA18-63D329C0742F}"/>
          </ac:spMkLst>
        </pc:spChg>
        <pc:spChg chg="add del mod">
          <ac:chgData name="Jorge Franganillo" userId="5156ab43-d9dd-4c93-a089-e800f9eb3f07" providerId="ADAL" clId="{4A87217E-B886-4584-8002-C039A4F2DB59}" dt="2024-11-07T14:52:21.814" v="106" actId="478"/>
          <ac:spMkLst>
            <pc:docMk/>
            <pc:sldMk cId="3312035433" sldId="282"/>
            <ac:spMk id="7" creationId="{BD7B5886-1092-F08C-6392-D97FB39A1461}"/>
          </ac:spMkLst>
        </pc:spChg>
        <pc:picChg chg="add mod">
          <ac:chgData name="Jorge Franganillo" userId="5156ab43-d9dd-4c93-a089-e800f9eb3f07" providerId="ADAL" clId="{4A87217E-B886-4584-8002-C039A4F2DB59}" dt="2024-11-07T14:49:26.990" v="92"/>
          <ac:picMkLst>
            <pc:docMk/>
            <pc:sldMk cId="3312035433" sldId="282"/>
            <ac:picMk id="5" creationId="{A2E8F18F-8CDC-1859-D745-27B54C3BFD11}"/>
          </ac:picMkLst>
        </pc:picChg>
      </pc:sldChg>
      <pc:sldChg chg="addSp delSp modSp mod">
        <pc:chgData name="Jorge Franganillo" userId="5156ab43-d9dd-4c93-a089-e800f9eb3f07" providerId="ADAL" clId="{4A87217E-B886-4584-8002-C039A4F2DB59}" dt="2024-11-07T14:49:08.997" v="89" actId="478"/>
        <pc:sldMkLst>
          <pc:docMk/>
          <pc:sldMk cId="3318904542" sldId="283"/>
        </pc:sldMkLst>
        <pc:spChg chg="add mod">
          <ac:chgData name="Jorge Franganillo" userId="5156ab43-d9dd-4c93-a089-e800f9eb3f07" providerId="ADAL" clId="{4A87217E-B886-4584-8002-C039A4F2DB59}" dt="2024-11-07T14:48:51.637" v="83"/>
          <ac:spMkLst>
            <pc:docMk/>
            <pc:sldMk cId="3318904542" sldId="283"/>
            <ac:spMk id="2" creationId="{C7EC1DC3-79FA-FDF1-7B80-71572CB10DD2}"/>
          </ac:spMkLst>
        </pc:spChg>
        <pc:spChg chg="add del mod">
          <ac:chgData name="Jorge Franganillo" userId="5156ab43-d9dd-4c93-a089-e800f9eb3f07" providerId="ADAL" clId="{4A87217E-B886-4584-8002-C039A4F2DB59}" dt="2024-11-07T14:49:06.424" v="88" actId="478"/>
          <ac:spMkLst>
            <pc:docMk/>
            <pc:sldMk cId="3318904542" sldId="283"/>
            <ac:spMk id="3" creationId="{84512FDA-C44F-03B7-EBD0-E5B4365DC928}"/>
          </ac:spMkLst>
        </pc:spChg>
        <pc:spChg chg="add del mod">
          <ac:chgData name="Jorge Franganillo" userId="5156ab43-d9dd-4c93-a089-e800f9eb3f07" providerId="ADAL" clId="{4A87217E-B886-4584-8002-C039A4F2DB59}" dt="2024-11-07T14:49:08.997" v="89" actId="478"/>
          <ac:spMkLst>
            <pc:docMk/>
            <pc:sldMk cId="3318904542" sldId="283"/>
            <ac:spMk id="7" creationId="{ED1D980C-72A7-EFAE-8FA0-BDF5679A7428}"/>
          </ac:spMkLst>
        </pc:spChg>
        <pc:picChg chg="add mod">
          <ac:chgData name="Jorge Franganillo" userId="5156ab43-d9dd-4c93-a089-e800f9eb3f07" providerId="ADAL" clId="{4A87217E-B886-4584-8002-C039A4F2DB59}" dt="2024-11-07T14:49:03.510" v="87"/>
          <ac:picMkLst>
            <pc:docMk/>
            <pc:sldMk cId="3318904542" sldId="283"/>
            <ac:picMk id="4" creationId="{40FC68F6-143F-5D8F-550A-E43F2EB08BE3}"/>
          </ac:picMkLst>
        </pc:picChg>
        <pc:picChg chg="add mod">
          <ac:chgData name="Jorge Franganillo" userId="5156ab43-d9dd-4c93-a089-e800f9eb3f07" providerId="ADAL" clId="{4A87217E-B886-4584-8002-C039A4F2DB59}" dt="2024-11-07T14:49:03.510" v="87"/>
          <ac:picMkLst>
            <pc:docMk/>
            <pc:sldMk cId="3318904542" sldId="283"/>
            <ac:picMk id="5" creationId="{FF4B9E88-E553-7EF8-D9C4-EEBE894C0C5C}"/>
          </ac:picMkLst>
        </pc:picChg>
      </pc:sldChg>
      <pc:sldChg chg="addSp delSp modSp mod">
        <pc:chgData name="Jorge Franganillo" userId="5156ab43-d9dd-4c93-a089-e800f9eb3f07" providerId="ADAL" clId="{4A87217E-B886-4584-8002-C039A4F2DB59}" dt="2024-11-07T14:52:31.486" v="107"/>
        <pc:sldMkLst>
          <pc:docMk/>
          <pc:sldMk cId="1371360909" sldId="284"/>
        </pc:sldMkLst>
        <pc:spChg chg="add mod">
          <ac:chgData name="Jorge Franganillo" userId="5156ab43-d9dd-4c93-a089-e800f9eb3f07" providerId="ADAL" clId="{4A87217E-B886-4584-8002-C039A4F2DB59}" dt="2024-11-07T14:50:32.261" v="103" actId="255"/>
          <ac:spMkLst>
            <pc:docMk/>
            <pc:sldMk cId="1371360909" sldId="284"/>
            <ac:spMk id="3" creationId="{581ED1F3-2BEB-3EE8-B112-0BDC1DDDB853}"/>
          </ac:spMkLst>
        </pc:spChg>
        <pc:spChg chg="add mod">
          <ac:chgData name="Jorge Franganillo" userId="5156ab43-d9dd-4c93-a089-e800f9eb3f07" providerId="ADAL" clId="{4A87217E-B886-4584-8002-C039A4F2DB59}" dt="2024-11-07T14:52:31.486" v="107"/>
          <ac:spMkLst>
            <pc:docMk/>
            <pc:sldMk cId="1371360909" sldId="284"/>
            <ac:spMk id="5" creationId="{F35B4750-7A98-4690-1B32-645788E5E676}"/>
          </ac:spMkLst>
        </pc:spChg>
        <pc:picChg chg="add del mod">
          <ac:chgData name="Jorge Franganillo" userId="5156ab43-d9dd-4c93-a089-e800f9eb3f07" providerId="ADAL" clId="{4A87217E-B886-4584-8002-C039A4F2DB59}" dt="2024-11-07T14:49:26.037" v="91" actId="21"/>
          <ac:picMkLst>
            <pc:docMk/>
            <pc:sldMk cId="1371360909" sldId="284"/>
            <ac:picMk id="2" creationId="{A2E8F18F-8CDC-1859-D745-27B54C3BFD11}"/>
          </ac:picMkLst>
        </pc:picChg>
        <pc:picChg chg="add mod">
          <ac:chgData name="Jorge Franganillo" userId="5156ab43-d9dd-4c93-a089-e800f9eb3f07" providerId="ADAL" clId="{4A87217E-B886-4584-8002-C039A4F2DB59}" dt="2024-11-07T14:49:34.524" v="95"/>
          <ac:picMkLst>
            <pc:docMk/>
            <pc:sldMk cId="1371360909" sldId="284"/>
            <ac:picMk id="4" creationId="{46558F82-01D2-F162-70B8-57A653290549}"/>
          </ac:picMkLst>
        </pc:picChg>
      </pc:sldChg>
      <pc:sldChg chg="addSp modSp mod">
        <pc:chgData name="Jorge Franganillo" userId="5156ab43-d9dd-4c93-a089-e800f9eb3f07" providerId="ADAL" clId="{4A87217E-B886-4584-8002-C039A4F2DB59}" dt="2024-11-07T14:56:10.421" v="180" actId="20577"/>
        <pc:sldMkLst>
          <pc:docMk/>
          <pc:sldMk cId="956612712" sldId="285"/>
        </pc:sldMkLst>
        <pc:spChg chg="add mod">
          <ac:chgData name="Jorge Franganillo" userId="5156ab43-d9dd-4c93-a089-e800f9eb3f07" providerId="ADAL" clId="{4A87217E-B886-4584-8002-C039A4F2DB59}" dt="2024-11-07T14:53:03.626" v="121" actId="947"/>
          <ac:spMkLst>
            <pc:docMk/>
            <pc:sldMk cId="956612712" sldId="285"/>
            <ac:spMk id="2" creationId="{FF00CC9C-01DF-1CE9-C3DD-B994FEB5EE38}"/>
          </ac:spMkLst>
        </pc:spChg>
        <pc:spChg chg="add mod">
          <ac:chgData name="Jorge Franganillo" userId="5156ab43-d9dd-4c93-a089-e800f9eb3f07" providerId="ADAL" clId="{4A87217E-B886-4584-8002-C039A4F2DB59}" dt="2024-11-07T14:56:10.421" v="180" actId="20577"/>
          <ac:spMkLst>
            <pc:docMk/>
            <pc:sldMk cId="956612712" sldId="285"/>
            <ac:spMk id="4" creationId="{E1E48880-60E8-AC50-7CEB-ED1F9654838F}"/>
          </ac:spMkLst>
        </pc:spChg>
        <pc:picChg chg="add mod">
          <ac:chgData name="Jorge Franganillo" userId="5156ab43-d9dd-4c93-a089-e800f9eb3f07" providerId="ADAL" clId="{4A87217E-B886-4584-8002-C039A4F2DB59}" dt="2024-11-07T14:55:57.707" v="156" actId="1036"/>
          <ac:picMkLst>
            <pc:docMk/>
            <pc:sldMk cId="956612712" sldId="285"/>
            <ac:picMk id="3" creationId="{3FEC0B47-B66F-B392-1E0C-79799803BFFC}"/>
          </ac:picMkLst>
        </pc:picChg>
      </pc:sldChg>
      <pc:sldChg chg="addSp modSp mod">
        <pc:chgData name="Jorge Franganillo" userId="5156ab43-d9dd-4c93-a089-e800f9eb3f07" providerId="ADAL" clId="{4A87217E-B886-4584-8002-C039A4F2DB59}" dt="2024-11-11T15:46:24.531" v="2891" actId="1037"/>
        <pc:sldMkLst>
          <pc:docMk/>
          <pc:sldMk cId="1552044679" sldId="286"/>
        </pc:sldMkLst>
        <pc:spChg chg="add mod">
          <ac:chgData name="Jorge Franganillo" userId="5156ab43-d9dd-4c93-a089-e800f9eb3f07" providerId="ADAL" clId="{4A87217E-B886-4584-8002-C039A4F2DB59}" dt="2024-11-11T15:46:24.531" v="2891" actId="1037"/>
          <ac:spMkLst>
            <pc:docMk/>
            <pc:sldMk cId="1552044679" sldId="286"/>
            <ac:spMk id="3" creationId="{C286021D-7F9D-A2AF-A1DE-6ED78336D644}"/>
          </ac:spMkLst>
        </pc:spChg>
        <pc:spChg chg="add mod">
          <ac:chgData name="Jorge Franganillo" userId="5156ab43-d9dd-4c93-a089-e800f9eb3f07" providerId="ADAL" clId="{4A87217E-B886-4584-8002-C039A4F2DB59}" dt="2024-11-07T14:58:26.814" v="188"/>
          <ac:spMkLst>
            <pc:docMk/>
            <pc:sldMk cId="1552044679" sldId="286"/>
            <ac:spMk id="4" creationId="{8A8C5AB4-1BE0-CA38-7D43-65EA5047F89F}"/>
          </ac:spMkLst>
        </pc:spChg>
        <pc:picChg chg="add mod">
          <ac:chgData name="Jorge Franganillo" userId="5156ab43-d9dd-4c93-a089-e800f9eb3f07" providerId="ADAL" clId="{4A87217E-B886-4584-8002-C039A4F2DB59}" dt="2024-11-07T14:58:32.208" v="191" actId="14100"/>
          <ac:picMkLst>
            <pc:docMk/>
            <pc:sldMk cId="1552044679" sldId="286"/>
            <ac:picMk id="2" creationId="{4FD5D8D8-D963-919A-F34C-5F1699D793D1}"/>
          </ac:picMkLst>
        </pc:picChg>
      </pc:sldChg>
      <pc:sldChg chg="addSp modSp mod">
        <pc:chgData name="Jorge Franganillo" userId="5156ab43-d9dd-4c93-a089-e800f9eb3f07" providerId="ADAL" clId="{4A87217E-B886-4584-8002-C039A4F2DB59}" dt="2024-11-11T15:46:16.939" v="2888" actId="1037"/>
        <pc:sldMkLst>
          <pc:docMk/>
          <pc:sldMk cId="1084109248" sldId="287"/>
        </pc:sldMkLst>
        <pc:spChg chg="add mod">
          <ac:chgData name="Jorge Franganillo" userId="5156ab43-d9dd-4c93-a089-e800f9eb3f07" providerId="ADAL" clId="{4A87217E-B886-4584-8002-C039A4F2DB59}" dt="2024-11-11T15:46:16.939" v="2888" actId="1037"/>
          <ac:spMkLst>
            <pc:docMk/>
            <pc:sldMk cId="1084109248" sldId="287"/>
            <ac:spMk id="3" creationId="{1A2D8D4E-E10C-B448-08D9-86FC797F2BB7}"/>
          </ac:spMkLst>
        </pc:spChg>
        <pc:spChg chg="add mod">
          <ac:chgData name="Jorge Franganillo" userId="5156ab43-d9dd-4c93-a089-e800f9eb3f07" providerId="ADAL" clId="{4A87217E-B886-4584-8002-C039A4F2DB59}" dt="2024-11-07T14:56:38.583" v="183"/>
          <ac:spMkLst>
            <pc:docMk/>
            <pc:sldMk cId="1084109248" sldId="287"/>
            <ac:spMk id="5" creationId="{C6B08E75-5650-FAA2-F32F-08511F15E2BC}"/>
          </ac:spMkLst>
        </pc:spChg>
        <pc:spChg chg="add mod">
          <ac:chgData name="Jorge Franganillo" userId="5156ab43-d9dd-4c93-a089-e800f9eb3f07" providerId="ADAL" clId="{4A87217E-B886-4584-8002-C039A4F2DB59}" dt="2024-11-07T14:58:27.399" v="189"/>
          <ac:spMkLst>
            <pc:docMk/>
            <pc:sldMk cId="1084109248" sldId="287"/>
            <ac:spMk id="6" creationId="{31C5ADD0-7573-B76E-25DF-876928BE9D23}"/>
          </ac:spMkLst>
        </pc:spChg>
        <pc:picChg chg="add mod">
          <ac:chgData name="Jorge Franganillo" userId="5156ab43-d9dd-4c93-a089-e800f9eb3f07" providerId="ADAL" clId="{4A87217E-B886-4584-8002-C039A4F2DB59}" dt="2024-11-07T15:00:07.563" v="214" actId="1076"/>
          <ac:picMkLst>
            <pc:docMk/>
            <pc:sldMk cId="1084109248" sldId="287"/>
            <ac:picMk id="2" creationId="{B53DB6DD-1C02-70AA-B48B-43F5EB9A8810}"/>
          </ac:picMkLst>
        </pc:picChg>
        <pc:picChg chg="add mod">
          <ac:chgData name="Jorge Franganillo" userId="5156ab43-d9dd-4c93-a089-e800f9eb3f07" providerId="ADAL" clId="{4A87217E-B886-4584-8002-C039A4F2DB59}" dt="2024-11-07T14:56:38.583" v="183"/>
          <ac:picMkLst>
            <pc:docMk/>
            <pc:sldMk cId="1084109248" sldId="287"/>
            <ac:picMk id="4" creationId="{D706F5E3-552B-EFA3-981E-7A93DABABC25}"/>
          </ac:picMkLst>
        </pc:picChg>
      </pc:sldChg>
      <pc:sldChg chg="addSp modSp mod">
        <pc:chgData name="Jorge Franganillo" userId="5156ab43-d9dd-4c93-a089-e800f9eb3f07" providerId="ADAL" clId="{4A87217E-B886-4584-8002-C039A4F2DB59}" dt="2024-11-11T15:46:18.020" v="2889" actId="1038"/>
        <pc:sldMkLst>
          <pc:docMk/>
          <pc:sldMk cId="3758712002" sldId="288"/>
        </pc:sldMkLst>
        <pc:spChg chg="add mod">
          <ac:chgData name="Jorge Franganillo" userId="5156ab43-d9dd-4c93-a089-e800f9eb3f07" providerId="ADAL" clId="{4A87217E-B886-4584-8002-C039A4F2DB59}" dt="2024-11-11T15:46:18.020" v="2889" actId="1038"/>
          <ac:spMkLst>
            <pc:docMk/>
            <pc:sldMk cId="3758712002" sldId="288"/>
            <ac:spMk id="3" creationId="{5092DBE0-991D-BF02-D713-D5A718917FFC}"/>
          </ac:spMkLst>
        </pc:spChg>
        <pc:spChg chg="add mod">
          <ac:chgData name="Jorge Franganillo" userId="5156ab43-d9dd-4c93-a089-e800f9eb3f07" providerId="ADAL" clId="{4A87217E-B886-4584-8002-C039A4F2DB59}" dt="2024-11-07T14:58:27.993" v="190"/>
          <ac:spMkLst>
            <pc:docMk/>
            <pc:sldMk cId="3758712002" sldId="288"/>
            <ac:spMk id="4" creationId="{46671191-5180-E225-3245-837946F4D3BA}"/>
          </ac:spMkLst>
        </pc:spChg>
        <pc:picChg chg="add mod">
          <ac:chgData name="Jorge Franganillo" userId="5156ab43-d9dd-4c93-a089-e800f9eb3f07" providerId="ADAL" clId="{4A87217E-B886-4584-8002-C039A4F2DB59}" dt="2024-11-07T15:00:14.954" v="215" actId="14100"/>
          <ac:picMkLst>
            <pc:docMk/>
            <pc:sldMk cId="3758712002" sldId="288"/>
            <ac:picMk id="2" creationId="{A9926DD5-53F0-3C65-3F3A-4C779B92CE80}"/>
          </ac:picMkLst>
        </pc:picChg>
      </pc:sldChg>
      <pc:sldChg chg="addSp modSp mod ord">
        <pc:chgData name="Jorge Franganillo" userId="5156ab43-d9dd-4c93-a089-e800f9eb3f07" providerId="ADAL" clId="{4A87217E-B886-4584-8002-C039A4F2DB59}" dt="2024-11-11T16:02:18.396" v="2892" actId="1037"/>
        <pc:sldMkLst>
          <pc:docMk/>
          <pc:sldMk cId="4150972333" sldId="289"/>
        </pc:sldMkLst>
        <pc:spChg chg="add mod">
          <ac:chgData name="Jorge Franganillo" userId="5156ab43-d9dd-4c93-a089-e800f9eb3f07" providerId="ADAL" clId="{4A87217E-B886-4584-8002-C039A4F2DB59}" dt="2024-11-07T15:16:01.293" v="335" actId="20577"/>
          <ac:spMkLst>
            <pc:docMk/>
            <pc:sldMk cId="4150972333" sldId="289"/>
            <ac:spMk id="2" creationId="{871A0B55-B5A1-656C-E6BF-77319C8ED001}"/>
          </ac:spMkLst>
        </pc:spChg>
        <pc:spChg chg="add mod">
          <ac:chgData name="Jorge Franganillo" userId="5156ab43-d9dd-4c93-a089-e800f9eb3f07" providerId="ADAL" clId="{4A87217E-B886-4584-8002-C039A4F2DB59}" dt="2024-11-07T15:00:42.638" v="218"/>
          <ac:spMkLst>
            <pc:docMk/>
            <pc:sldMk cId="4150972333" sldId="289"/>
            <ac:spMk id="3" creationId="{F1BB0049-1722-5F7F-D242-26452B6F82E7}"/>
          </ac:spMkLst>
        </pc:spChg>
        <pc:spChg chg="add mod">
          <ac:chgData name="Jorge Franganillo" userId="5156ab43-d9dd-4c93-a089-e800f9eb3f07" providerId="ADAL" clId="{4A87217E-B886-4584-8002-C039A4F2DB59}" dt="2024-11-07T15:17:29.210" v="375" actId="12"/>
          <ac:spMkLst>
            <pc:docMk/>
            <pc:sldMk cId="4150972333" sldId="289"/>
            <ac:spMk id="4" creationId="{B6A6D85A-DDE9-D0F7-048F-08F2431C90E4}"/>
          </ac:spMkLst>
        </pc:spChg>
        <pc:picChg chg="add mod">
          <ac:chgData name="Jorge Franganillo" userId="5156ab43-d9dd-4c93-a089-e800f9eb3f07" providerId="ADAL" clId="{4A87217E-B886-4584-8002-C039A4F2DB59}" dt="2024-11-11T16:02:18.396" v="2892" actId="1037"/>
          <ac:picMkLst>
            <pc:docMk/>
            <pc:sldMk cId="4150972333" sldId="289"/>
            <ac:picMk id="5" creationId="{C2DE2432-C646-9418-9289-884965E4A3F9}"/>
          </ac:picMkLst>
        </pc:picChg>
      </pc:sldChg>
      <pc:sldChg chg="addSp modSp add mod modAnim">
        <pc:chgData name="Jorge Franganillo" userId="5156ab43-d9dd-4c93-a089-e800f9eb3f07" providerId="ADAL" clId="{4A87217E-B886-4584-8002-C039A4F2DB59}" dt="2024-11-07T15:01:19.280" v="238" actId="14100"/>
        <pc:sldMkLst>
          <pc:docMk/>
          <pc:sldMk cId="999423870" sldId="290"/>
        </pc:sldMkLst>
        <pc:spChg chg="add mod">
          <ac:chgData name="Jorge Franganillo" userId="5156ab43-d9dd-4c93-a089-e800f9eb3f07" providerId="ADAL" clId="{4A87217E-B886-4584-8002-C039A4F2DB59}" dt="2024-11-07T15:01:19.280" v="238" actId="14100"/>
          <ac:spMkLst>
            <pc:docMk/>
            <pc:sldMk cId="999423870" sldId="290"/>
            <ac:spMk id="3" creationId="{84D8B2F2-0C98-A610-E55A-7063E06B8B60}"/>
          </ac:spMkLst>
        </pc:spChg>
        <pc:picChg chg="add mod">
          <ac:chgData name="Jorge Franganillo" userId="5156ab43-d9dd-4c93-a089-e800f9eb3f07" providerId="ADAL" clId="{4A87217E-B886-4584-8002-C039A4F2DB59}" dt="2024-11-07T15:01:06.539" v="234" actId="14100"/>
          <ac:picMkLst>
            <pc:docMk/>
            <pc:sldMk cId="999423870" sldId="290"/>
            <ac:picMk id="4" creationId="{B94DD391-D26B-F665-F4D1-E42AEE7E3D37}"/>
          </ac:picMkLst>
        </pc:picChg>
      </pc:sldChg>
      <pc:sldChg chg="addSp modSp add mod">
        <pc:chgData name="Jorge Franganillo" userId="5156ab43-d9dd-4c93-a089-e800f9eb3f07" providerId="ADAL" clId="{4A87217E-B886-4584-8002-C039A4F2DB59}" dt="2024-11-07T15:01:51.253" v="247" actId="1076"/>
        <pc:sldMkLst>
          <pc:docMk/>
          <pc:sldMk cId="3340197106" sldId="291"/>
        </pc:sldMkLst>
        <pc:spChg chg="add mod">
          <ac:chgData name="Jorge Franganillo" userId="5156ab43-d9dd-4c93-a089-e800f9eb3f07" providerId="ADAL" clId="{4A87217E-B886-4584-8002-C039A4F2DB59}" dt="2024-11-07T15:01:43.552" v="244" actId="1037"/>
          <ac:spMkLst>
            <pc:docMk/>
            <pc:sldMk cId="3340197106" sldId="291"/>
            <ac:spMk id="3" creationId="{23B7476C-483C-F49B-C1E9-B64C032E2911}"/>
          </ac:spMkLst>
        </pc:spChg>
        <pc:picChg chg="add mod">
          <ac:chgData name="Jorge Franganillo" userId="5156ab43-d9dd-4c93-a089-e800f9eb3f07" providerId="ADAL" clId="{4A87217E-B886-4584-8002-C039A4F2DB59}" dt="2024-11-07T15:01:51.253" v="247" actId="1076"/>
          <ac:picMkLst>
            <pc:docMk/>
            <pc:sldMk cId="3340197106" sldId="291"/>
            <ac:picMk id="4" creationId="{3F5C6938-1785-4B54-17AF-90C146720AB1}"/>
          </ac:picMkLst>
        </pc:picChg>
      </pc:sldChg>
      <pc:sldChg chg="addSp modSp add mod">
        <pc:chgData name="Jorge Franganillo" userId="5156ab43-d9dd-4c93-a089-e800f9eb3f07" providerId="ADAL" clId="{4A87217E-B886-4584-8002-C039A4F2DB59}" dt="2024-11-07T15:02:43.199" v="260" actId="14100"/>
        <pc:sldMkLst>
          <pc:docMk/>
          <pc:sldMk cId="1627663882" sldId="292"/>
        </pc:sldMkLst>
        <pc:spChg chg="add mod">
          <ac:chgData name="Jorge Franganillo" userId="5156ab43-d9dd-4c93-a089-e800f9eb3f07" providerId="ADAL" clId="{4A87217E-B886-4584-8002-C039A4F2DB59}" dt="2024-11-07T15:02:43.199" v="260" actId="14100"/>
          <ac:spMkLst>
            <pc:docMk/>
            <pc:sldMk cId="1627663882" sldId="292"/>
            <ac:spMk id="4" creationId="{013513A9-ABC7-BF0F-BB30-BACB03245C03}"/>
          </ac:spMkLst>
        </pc:spChg>
        <pc:picChg chg="add mod">
          <ac:chgData name="Jorge Franganillo" userId="5156ab43-d9dd-4c93-a089-e800f9eb3f07" providerId="ADAL" clId="{4A87217E-B886-4584-8002-C039A4F2DB59}" dt="2024-11-07T15:02:06.585" v="250" actId="1076"/>
          <ac:picMkLst>
            <pc:docMk/>
            <pc:sldMk cId="1627663882" sldId="292"/>
            <ac:picMk id="3" creationId="{BF47A3C4-CF25-7E41-3BBA-4DE4F3D2C23A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5:03:48.650" v="313" actId="790"/>
        <pc:sldMkLst>
          <pc:docMk/>
          <pc:sldMk cId="1616054983" sldId="293"/>
        </pc:sldMkLst>
        <pc:spChg chg="del">
          <ac:chgData name="Jorge Franganillo" userId="5156ab43-d9dd-4c93-a089-e800f9eb3f07" providerId="ADAL" clId="{4A87217E-B886-4584-8002-C039A4F2DB59}" dt="2024-11-07T15:03:36.605" v="311" actId="478"/>
          <ac:spMkLst>
            <pc:docMk/>
            <pc:sldMk cId="1616054983" sldId="293"/>
            <ac:spMk id="2" creationId="{FA11834D-AB96-61F1-940B-1CDAA955C084}"/>
          </ac:spMkLst>
        </pc:spChg>
        <pc:spChg chg="add mod">
          <ac:chgData name="Jorge Franganillo" userId="5156ab43-d9dd-4c93-a089-e800f9eb3f07" providerId="ADAL" clId="{4A87217E-B886-4584-8002-C039A4F2DB59}" dt="2024-11-07T15:02:59.102" v="261"/>
          <ac:spMkLst>
            <pc:docMk/>
            <pc:sldMk cId="1616054983" sldId="293"/>
            <ac:spMk id="4" creationId="{6DFAE957-F595-C442-1009-A78672B7265D}"/>
          </ac:spMkLst>
        </pc:spChg>
        <pc:spChg chg="add mod">
          <ac:chgData name="Jorge Franganillo" userId="5156ab43-d9dd-4c93-a089-e800f9eb3f07" providerId="ADAL" clId="{4A87217E-B886-4584-8002-C039A4F2DB59}" dt="2024-11-07T15:03:48.650" v="313" actId="790"/>
          <ac:spMkLst>
            <pc:docMk/>
            <pc:sldMk cId="1616054983" sldId="293"/>
            <ac:spMk id="5" creationId="{B982B9C0-458A-8C0F-BF8C-B37248E06233}"/>
          </ac:spMkLst>
        </pc:spChg>
        <pc:spChg chg="add del mod">
          <ac:chgData name="Jorge Franganillo" userId="5156ab43-d9dd-4c93-a089-e800f9eb3f07" providerId="ADAL" clId="{4A87217E-B886-4584-8002-C039A4F2DB59}" dt="2024-11-07T15:03:39.149" v="312" actId="478"/>
          <ac:spMkLst>
            <pc:docMk/>
            <pc:sldMk cId="1616054983" sldId="293"/>
            <ac:spMk id="7" creationId="{B2555932-17B5-1C7E-4010-6643D9E7CA9F}"/>
          </ac:spMkLst>
        </pc:spChg>
        <pc:picChg chg="add mod">
          <ac:chgData name="Jorge Franganillo" userId="5156ab43-d9dd-4c93-a089-e800f9eb3f07" providerId="ADAL" clId="{4A87217E-B886-4584-8002-C039A4F2DB59}" dt="2024-11-07T15:02:59.102" v="261"/>
          <ac:picMkLst>
            <pc:docMk/>
            <pc:sldMk cId="1616054983" sldId="293"/>
            <ac:picMk id="3" creationId="{7018BEEF-9C92-F775-D471-90068B09E8FD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11T16:02:21.716" v="2895" actId="1037"/>
        <pc:sldMkLst>
          <pc:docMk/>
          <pc:sldMk cId="4232271420" sldId="294"/>
        </pc:sldMkLst>
        <pc:spChg chg="add mod">
          <ac:chgData name="Jorge Franganillo" userId="5156ab43-d9dd-4c93-a089-e800f9eb3f07" providerId="ADAL" clId="{4A87217E-B886-4584-8002-C039A4F2DB59}" dt="2024-11-11T16:02:20.411" v="2894" actId="1037"/>
          <ac:spMkLst>
            <pc:docMk/>
            <pc:sldMk cId="4232271420" sldId="294"/>
            <ac:spMk id="3" creationId="{10C0FEDC-8EA7-372F-7696-79DC101A66BF}"/>
          </ac:spMkLst>
        </pc:spChg>
        <pc:spChg chg="del">
          <ac:chgData name="Jorge Franganillo" userId="5156ab43-d9dd-4c93-a089-e800f9eb3f07" providerId="ADAL" clId="{4A87217E-B886-4584-8002-C039A4F2DB59}" dt="2024-11-07T15:16:53.588" v="368" actId="478"/>
          <ac:spMkLst>
            <pc:docMk/>
            <pc:sldMk cId="4232271420" sldId="294"/>
            <ac:spMk id="4" creationId="{BFC615CD-C0EE-03FA-B84A-E74FF0C46663}"/>
          </ac:spMkLst>
        </pc:spChg>
        <pc:picChg chg="mod">
          <ac:chgData name="Jorge Franganillo" userId="5156ab43-d9dd-4c93-a089-e800f9eb3f07" providerId="ADAL" clId="{4A87217E-B886-4584-8002-C039A4F2DB59}" dt="2024-11-11T16:02:21.716" v="2895" actId="1037"/>
          <ac:picMkLst>
            <pc:docMk/>
            <pc:sldMk cId="4232271420" sldId="294"/>
            <ac:picMk id="5" creationId="{A8C8C27F-23A9-EED0-9C00-59F5C7FD0C03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5:24:10.750" v="585" actId="1076"/>
        <pc:sldMkLst>
          <pc:docMk/>
          <pc:sldMk cId="1194131005" sldId="295"/>
        </pc:sldMkLst>
        <pc:spChg chg="mod">
          <ac:chgData name="Jorge Franganillo" userId="5156ab43-d9dd-4c93-a089-e800f9eb3f07" providerId="ADAL" clId="{4A87217E-B886-4584-8002-C039A4F2DB59}" dt="2024-11-07T15:18:52.976" v="411" actId="20577"/>
          <ac:spMkLst>
            <pc:docMk/>
            <pc:sldMk cId="1194131005" sldId="295"/>
            <ac:spMk id="2" creationId="{DA4246E9-B39E-4845-39B3-9AB04771FFF8}"/>
          </ac:spMkLst>
        </pc:spChg>
        <pc:spChg chg="del">
          <ac:chgData name="Jorge Franganillo" userId="5156ab43-d9dd-4c93-a089-e800f9eb3f07" providerId="ADAL" clId="{4A87217E-B886-4584-8002-C039A4F2DB59}" dt="2024-11-07T15:18:47.500" v="389" actId="478"/>
          <ac:spMkLst>
            <pc:docMk/>
            <pc:sldMk cId="1194131005" sldId="295"/>
            <ac:spMk id="3" creationId="{83318FAC-DE71-B500-4AD8-4C0A6B1B550B}"/>
          </ac:spMkLst>
        </pc:spChg>
        <pc:spChg chg="add mod">
          <ac:chgData name="Jorge Franganillo" userId="5156ab43-d9dd-4c93-a089-e800f9eb3f07" providerId="ADAL" clId="{4A87217E-B886-4584-8002-C039A4F2DB59}" dt="2024-11-07T15:23:23.845" v="573" actId="14100"/>
          <ac:spMkLst>
            <pc:docMk/>
            <pc:sldMk cId="1194131005" sldId="295"/>
            <ac:spMk id="4" creationId="{68E82E2D-D430-4780-472B-87CA61B2B5E4}"/>
          </ac:spMkLst>
        </pc:spChg>
        <pc:picChg chg="del">
          <ac:chgData name="Jorge Franganillo" userId="5156ab43-d9dd-4c93-a089-e800f9eb3f07" providerId="ADAL" clId="{4A87217E-B886-4584-8002-C039A4F2DB59}" dt="2024-11-07T15:18:57.595" v="413" actId="478"/>
          <ac:picMkLst>
            <pc:docMk/>
            <pc:sldMk cId="1194131005" sldId="295"/>
            <ac:picMk id="5" creationId="{FBE36783-7249-402C-6758-EB71F6E683FD}"/>
          </ac:picMkLst>
        </pc:picChg>
        <pc:picChg chg="add del mod modCrop">
          <ac:chgData name="Jorge Franganillo" userId="5156ab43-d9dd-4c93-a089-e800f9eb3f07" providerId="ADAL" clId="{4A87217E-B886-4584-8002-C039A4F2DB59}" dt="2024-11-07T15:22:50.993" v="565" actId="478"/>
          <ac:picMkLst>
            <pc:docMk/>
            <pc:sldMk cId="1194131005" sldId="295"/>
            <ac:picMk id="6" creationId="{76B57DF6-9381-DC93-A0C6-2A5E02CBA92D}"/>
          </ac:picMkLst>
        </pc:picChg>
        <pc:picChg chg="add mod modCrop">
          <ac:chgData name="Jorge Franganillo" userId="5156ab43-d9dd-4c93-a089-e800f9eb3f07" providerId="ADAL" clId="{4A87217E-B886-4584-8002-C039A4F2DB59}" dt="2024-11-07T15:24:10.750" v="585" actId="1076"/>
          <ac:picMkLst>
            <pc:docMk/>
            <pc:sldMk cId="1194131005" sldId="295"/>
            <ac:picMk id="8" creationId="{AEAD3A46-2FA0-1458-ADDA-D908494C988D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5:46:07.280" v="888" actId="6549"/>
        <pc:sldMkLst>
          <pc:docMk/>
          <pc:sldMk cId="41571576" sldId="296"/>
        </pc:sldMkLst>
        <pc:spChg chg="mod">
          <ac:chgData name="Jorge Franganillo" userId="5156ab43-d9dd-4c93-a089-e800f9eb3f07" providerId="ADAL" clId="{4A87217E-B886-4584-8002-C039A4F2DB59}" dt="2024-11-07T15:24:31.329" v="610" actId="20577"/>
          <ac:spMkLst>
            <pc:docMk/>
            <pc:sldMk cId="41571576" sldId="296"/>
            <ac:spMk id="2" creationId="{440BE1C6-A8F4-AFB0-A508-649F7E1DEF46}"/>
          </ac:spMkLst>
        </pc:spChg>
        <pc:spChg chg="mod">
          <ac:chgData name="Jorge Franganillo" userId="5156ab43-d9dd-4c93-a089-e800f9eb3f07" providerId="ADAL" clId="{4A87217E-B886-4584-8002-C039A4F2DB59}" dt="2024-11-07T15:46:07.280" v="888" actId="6549"/>
          <ac:spMkLst>
            <pc:docMk/>
            <pc:sldMk cId="41571576" sldId="296"/>
            <ac:spMk id="4" creationId="{8BA3C132-E65D-659D-9FB8-5181D934B7F9}"/>
          </ac:spMkLst>
        </pc:spChg>
        <pc:picChg chg="add mod">
          <ac:chgData name="Jorge Franganillo" userId="5156ab43-d9dd-4c93-a089-e800f9eb3f07" providerId="ADAL" clId="{4A87217E-B886-4584-8002-C039A4F2DB59}" dt="2024-11-07T15:24:47.642" v="616" actId="14100"/>
          <ac:picMkLst>
            <pc:docMk/>
            <pc:sldMk cId="41571576" sldId="296"/>
            <ac:picMk id="3" creationId="{9E4AC7F0-5AC8-E3AB-57B9-3C61B32172B2}"/>
          </ac:picMkLst>
        </pc:picChg>
        <pc:picChg chg="del">
          <ac:chgData name="Jorge Franganillo" userId="5156ab43-d9dd-4c93-a089-e800f9eb3f07" providerId="ADAL" clId="{4A87217E-B886-4584-8002-C039A4F2DB59}" dt="2024-11-07T15:24:37.110" v="611" actId="478"/>
          <ac:picMkLst>
            <pc:docMk/>
            <pc:sldMk cId="41571576" sldId="296"/>
            <ac:picMk id="8" creationId="{8B5C5418-6274-6E93-96C6-EAAF08EF2F90}"/>
          </ac:picMkLst>
        </pc:picChg>
      </pc:sldChg>
      <pc:sldChg chg="modSp add mod">
        <pc:chgData name="Jorge Franganillo" userId="5156ab43-d9dd-4c93-a089-e800f9eb3f07" providerId="ADAL" clId="{4A87217E-B886-4584-8002-C039A4F2DB59}" dt="2024-11-07T15:44:41.943" v="881" actId="14826"/>
        <pc:sldMkLst>
          <pc:docMk/>
          <pc:sldMk cId="1083829105" sldId="297"/>
        </pc:sldMkLst>
        <pc:spChg chg="mod">
          <ac:chgData name="Jorge Franganillo" userId="5156ab43-d9dd-4c93-a089-e800f9eb3f07" providerId="ADAL" clId="{4A87217E-B886-4584-8002-C039A4F2DB59}" dt="2024-11-07T15:43:34.104" v="879" actId="790"/>
          <ac:spMkLst>
            <pc:docMk/>
            <pc:sldMk cId="1083829105" sldId="297"/>
            <ac:spMk id="4" creationId="{C59A70D0-E654-C22A-A664-C068B3809D5F}"/>
          </ac:spMkLst>
        </pc:spChg>
        <pc:picChg chg="mod">
          <ac:chgData name="Jorge Franganillo" userId="5156ab43-d9dd-4c93-a089-e800f9eb3f07" providerId="ADAL" clId="{4A87217E-B886-4584-8002-C039A4F2DB59}" dt="2024-11-07T15:44:41.943" v="881" actId="14826"/>
          <ac:picMkLst>
            <pc:docMk/>
            <pc:sldMk cId="1083829105" sldId="297"/>
            <ac:picMk id="3" creationId="{C8995991-3E9F-1C13-69A2-12B018E6D62B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5:51:37.900" v="945" actId="947"/>
        <pc:sldMkLst>
          <pc:docMk/>
          <pc:sldMk cId="1586251298" sldId="298"/>
        </pc:sldMkLst>
        <pc:spChg chg="del">
          <ac:chgData name="Jorge Franganillo" userId="5156ab43-d9dd-4c93-a089-e800f9eb3f07" providerId="ADAL" clId="{4A87217E-B886-4584-8002-C039A4F2DB59}" dt="2024-11-07T15:46:42.157" v="892" actId="478"/>
          <ac:spMkLst>
            <pc:docMk/>
            <pc:sldMk cId="1586251298" sldId="298"/>
            <ac:spMk id="4" creationId="{21120D92-8C75-9830-C0A3-D4779243DEC5}"/>
          </ac:spMkLst>
        </pc:spChg>
        <pc:spChg chg="add del">
          <ac:chgData name="Jorge Franganillo" userId="5156ab43-d9dd-4c93-a089-e800f9eb3f07" providerId="ADAL" clId="{4A87217E-B886-4584-8002-C039A4F2DB59}" dt="2024-11-07T15:46:35.210" v="891" actId="22"/>
          <ac:spMkLst>
            <pc:docMk/>
            <pc:sldMk cId="1586251298" sldId="298"/>
            <ac:spMk id="6" creationId="{517BC19A-EE47-9EF2-A1F9-AE18A470FE15}"/>
          </ac:spMkLst>
        </pc:spChg>
        <pc:spChg chg="add mod">
          <ac:chgData name="Jorge Franganillo" userId="5156ab43-d9dd-4c93-a089-e800f9eb3f07" providerId="ADAL" clId="{4A87217E-B886-4584-8002-C039A4F2DB59}" dt="2024-11-07T15:48:15.691" v="923" actId="14100"/>
          <ac:spMkLst>
            <pc:docMk/>
            <pc:sldMk cId="1586251298" sldId="298"/>
            <ac:spMk id="7" creationId="{C63048A3-039F-D164-1961-9825609582C7}"/>
          </ac:spMkLst>
        </pc:spChg>
        <pc:spChg chg="add mod">
          <ac:chgData name="Jorge Franganillo" userId="5156ab43-d9dd-4c93-a089-e800f9eb3f07" providerId="ADAL" clId="{4A87217E-B886-4584-8002-C039A4F2DB59}" dt="2024-11-07T15:48:37.454" v="942" actId="1036"/>
          <ac:spMkLst>
            <pc:docMk/>
            <pc:sldMk cId="1586251298" sldId="298"/>
            <ac:spMk id="9" creationId="{6DD852C8-DCF0-54A2-A8D9-1C125FA22C32}"/>
          </ac:spMkLst>
        </pc:spChg>
        <pc:graphicFrameChg chg="add mod modGraphic">
          <ac:chgData name="Jorge Franganillo" userId="5156ab43-d9dd-4c93-a089-e800f9eb3f07" providerId="ADAL" clId="{4A87217E-B886-4584-8002-C039A4F2DB59}" dt="2024-11-07T15:51:37.900" v="945" actId="947"/>
          <ac:graphicFrameMkLst>
            <pc:docMk/>
            <pc:sldMk cId="1586251298" sldId="298"/>
            <ac:graphicFrameMk id="8" creationId="{74A498AD-4541-69B6-9100-ECCF8BD4CCAF}"/>
          </ac:graphicFrameMkLst>
        </pc:graphicFrameChg>
        <pc:picChg chg="del">
          <ac:chgData name="Jorge Franganillo" userId="5156ab43-d9dd-4c93-a089-e800f9eb3f07" providerId="ADAL" clId="{4A87217E-B886-4584-8002-C039A4F2DB59}" dt="2024-11-07T15:46:33.945" v="889" actId="478"/>
          <ac:picMkLst>
            <pc:docMk/>
            <pc:sldMk cId="1586251298" sldId="298"/>
            <ac:picMk id="3" creationId="{D56DDD2C-D0F8-A61B-1A30-9DDEBF64307E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5:55:15.137" v="972" actId="1037"/>
        <pc:sldMkLst>
          <pc:docMk/>
          <pc:sldMk cId="3890826343" sldId="299"/>
        </pc:sldMkLst>
        <pc:spChg chg="add mod">
          <ac:chgData name="Jorge Franganillo" userId="5156ab43-d9dd-4c93-a089-e800f9eb3f07" providerId="ADAL" clId="{4A87217E-B886-4584-8002-C039A4F2DB59}" dt="2024-11-07T15:55:11.884" v="971" actId="947"/>
          <ac:spMkLst>
            <pc:docMk/>
            <pc:sldMk cId="3890826343" sldId="299"/>
            <ac:spMk id="3" creationId="{2FA32C80-CDF2-914A-802F-134D4B384A94}"/>
          </ac:spMkLst>
        </pc:spChg>
        <pc:spChg chg="del">
          <ac:chgData name="Jorge Franganillo" userId="5156ab43-d9dd-4c93-a089-e800f9eb3f07" providerId="ADAL" clId="{4A87217E-B886-4584-8002-C039A4F2DB59}" dt="2024-11-07T15:52:11.844" v="947" actId="478"/>
          <ac:spMkLst>
            <pc:docMk/>
            <pc:sldMk cId="3890826343" sldId="299"/>
            <ac:spMk id="7" creationId="{021A1F15-1392-7F98-C168-EDEF2DCE4021}"/>
          </ac:spMkLst>
        </pc:spChg>
        <pc:spChg chg="del">
          <ac:chgData name="Jorge Franganillo" userId="5156ab43-d9dd-4c93-a089-e800f9eb3f07" providerId="ADAL" clId="{4A87217E-B886-4584-8002-C039A4F2DB59}" dt="2024-11-07T15:52:14.104" v="948" actId="478"/>
          <ac:spMkLst>
            <pc:docMk/>
            <pc:sldMk cId="3890826343" sldId="299"/>
            <ac:spMk id="9" creationId="{27863C83-5935-A1FA-95D5-AB5C4C37BE7E}"/>
          </ac:spMkLst>
        </pc:spChg>
        <pc:graphicFrameChg chg="del">
          <ac:chgData name="Jorge Franganillo" userId="5156ab43-d9dd-4c93-a089-e800f9eb3f07" providerId="ADAL" clId="{4A87217E-B886-4584-8002-C039A4F2DB59}" dt="2024-11-07T15:52:11.844" v="947" actId="478"/>
          <ac:graphicFrameMkLst>
            <pc:docMk/>
            <pc:sldMk cId="3890826343" sldId="299"/>
            <ac:graphicFrameMk id="8" creationId="{D6059650-5AC0-098B-D728-CE457E3796F3}"/>
          </ac:graphicFrameMkLst>
        </pc:graphicFrameChg>
        <pc:picChg chg="add mod">
          <ac:chgData name="Jorge Franganillo" userId="5156ab43-d9dd-4c93-a089-e800f9eb3f07" providerId="ADAL" clId="{4A87217E-B886-4584-8002-C039A4F2DB59}" dt="2024-11-07T15:55:15.137" v="972" actId="1037"/>
          <ac:picMkLst>
            <pc:docMk/>
            <pc:sldMk cId="3890826343" sldId="299"/>
            <ac:picMk id="4" creationId="{B4782337-C561-FE86-74E1-600E19237DFE}"/>
          </ac:picMkLst>
        </pc:picChg>
      </pc:sldChg>
      <pc:sldChg chg="addSp delSp modSp new mod">
        <pc:chgData name="Jorge Franganillo" userId="5156ab43-d9dd-4c93-a089-e800f9eb3f07" providerId="ADAL" clId="{4A87217E-B886-4584-8002-C039A4F2DB59}" dt="2024-11-07T15:56:26.210" v="985" actId="1076"/>
        <pc:sldMkLst>
          <pc:docMk/>
          <pc:sldMk cId="3686975909" sldId="300"/>
        </pc:sldMkLst>
        <pc:spChg chg="del">
          <ac:chgData name="Jorge Franganillo" userId="5156ab43-d9dd-4c93-a089-e800f9eb3f07" providerId="ADAL" clId="{4A87217E-B886-4584-8002-C039A4F2DB59}" dt="2024-11-07T15:55:33.879" v="974" actId="478"/>
          <ac:spMkLst>
            <pc:docMk/>
            <pc:sldMk cId="3686975909" sldId="300"/>
            <ac:spMk id="2" creationId="{40E7FDFE-5924-67F6-8BCB-11EEB572741A}"/>
          </ac:spMkLst>
        </pc:spChg>
        <pc:spChg chg="del">
          <ac:chgData name="Jorge Franganillo" userId="5156ab43-d9dd-4c93-a089-e800f9eb3f07" providerId="ADAL" clId="{4A87217E-B886-4584-8002-C039A4F2DB59}" dt="2024-11-07T15:55:35.028" v="975" actId="478"/>
          <ac:spMkLst>
            <pc:docMk/>
            <pc:sldMk cId="3686975909" sldId="300"/>
            <ac:spMk id="3" creationId="{B175555B-58C0-613F-5033-68DE6B06FE68}"/>
          </ac:spMkLst>
        </pc:spChg>
        <pc:spChg chg="add mod">
          <ac:chgData name="Jorge Franganillo" userId="5156ab43-d9dd-4c93-a089-e800f9eb3f07" providerId="ADAL" clId="{4A87217E-B886-4584-8002-C039A4F2DB59}" dt="2024-11-07T15:55:37.941" v="976"/>
          <ac:spMkLst>
            <pc:docMk/>
            <pc:sldMk cId="3686975909" sldId="300"/>
            <ac:spMk id="4" creationId="{011535C9-7D6C-4D15-FA8F-9BB28CBB3CEE}"/>
          </ac:spMkLst>
        </pc:spChg>
        <pc:spChg chg="add mod">
          <ac:chgData name="Jorge Franganillo" userId="5156ab43-d9dd-4c93-a089-e800f9eb3f07" providerId="ADAL" clId="{4A87217E-B886-4584-8002-C039A4F2DB59}" dt="2024-11-07T15:56:21.550" v="984" actId="14100"/>
          <ac:spMkLst>
            <pc:docMk/>
            <pc:sldMk cId="3686975909" sldId="300"/>
            <ac:spMk id="5" creationId="{3C68F63D-3DFB-1102-0C9B-E944471CBD2A}"/>
          </ac:spMkLst>
        </pc:spChg>
        <pc:picChg chg="add mod">
          <ac:chgData name="Jorge Franganillo" userId="5156ab43-d9dd-4c93-a089-e800f9eb3f07" providerId="ADAL" clId="{4A87217E-B886-4584-8002-C039A4F2DB59}" dt="2024-11-07T15:56:26.210" v="985" actId="1076"/>
          <ac:picMkLst>
            <pc:docMk/>
            <pc:sldMk cId="3686975909" sldId="300"/>
            <ac:picMk id="6" creationId="{2B283BCD-869F-8A4D-F1A0-0946178FF9C5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5:58:40.892" v="1017" actId="948"/>
        <pc:sldMkLst>
          <pc:docMk/>
          <pc:sldMk cId="224874387" sldId="301"/>
        </pc:sldMkLst>
        <pc:spChg chg="mod">
          <ac:chgData name="Jorge Franganillo" userId="5156ab43-d9dd-4c93-a089-e800f9eb3f07" providerId="ADAL" clId="{4A87217E-B886-4584-8002-C039A4F2DB59}" dt="2024-11-07T15:58:40.892" v="1017" actId="948"/>
          <ac:spMkLst>
            <pc:docMk/>
            <pc:sldMk cId="224874387" sldId="301"/>
            <ac:spMk id="5" creationId="{7E5BE84A-7427-BE87-36AC-9576BCBEC25A}"/>
          </ac:spMkLst>
        </pc:spChg>
        <pc:picChg chg="add mod">
          <ac:chgData name="Jorge Franganillo" userId="5156ab43-d9dd-4c93-a089-e800f9eb3f07" providerId="ADAL" clId="{4A87217E-B886-4584-8002-C039A4F2DB59}" dt="2024-11-07T15:58:10.801" v="1011" actId="1035"/>
          <ac:picMkLst>
            <pc:docMk/>
            <pc:sldMk cId="224874387" sldId="301"/>
            <ac:picMk id="2" creationId="{0B7AA569-2635-5D07-0EB1-75BC629A6CF8}"/>
          </ac:picMkLst>
        </pc:picChg>
        <pc:picChg chg="del">
          <ac:chgData name="Jorge Franganillo" userId="5156ab43-d9dd-4c93-a089-e800f9eb3f07" providerId="ADAL" clId="{4A87217E-B886-4584-8002-C039A4F2DB59}" dt="2024-11-07T15:56:43.581" v="987" actId="478"/>
          <ac:picMkLst>
            <pc:docMk/>
            <pc:sldMk cId="224874387" sldId="301"/>
            <ac:picMk id="6" creationId="{1C9A094B-2434-CE96-092D-F509B2835621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6:23:19.607" v="1297" actId="947"/>
        <pc:sldMkLst>
          <pc:docMk/>
          <pc:sldMk cId="2188796006" sldId="603"/>
        </pc:sldMkLst>
        <pc:spChg chg="mod">
          <ac:chgData name="Jorge Franganillo" userId="5156ab43-d9dd-4c93-a089-e800f9eb3f07" providerId="ADAL" clId="{4A87217E-B886-4584-8002-C039A4F2DB59}" dt="2024-11-07T16:20:30.965" v="1176" actId="948"/>
          <ac:spMkLst>
            <pc:docMk/>
            <pc:sldMk cId="2188796006" sldId="603"/>
            <ac:spMk id="2" creationId="{E737024F-9253-59E7-27F6-361016C8E955}"/>
          </ac:spMkLst>
        </pc:spChg>
        <pc:spChg chg="del">
          <ac:chgData name="Jorge Franganillo" userId="5156ab43-d9dd-4c93-a089-e800f9eb3f07" providerId="ADAL" clId="{4A87217E-B886-4584-8002-C039A4F2DB59}" dt="2024-11-07T16:20:02.460" v="1170" actId="478"/>
          <ac:spMkLst>
            <pc:docMk/>
            <pc:sldMk cId="2188796006" sldId="603"/>
            <ac:spMk id="6" creationId="{32B889A4-8084-F7A1-99D9-54454E141C20}"/>
          </ac:spMkLst>
        </pc:spChg>
        <pc:spChg chg="add del mod">
          <ac:chgData name="Jorge Franganillo" userId="5156ab43-d9dd-4c93-a089-e800f9eb3f07" providerId="ADAL" clId="{4A87217E-B886-4584-8002-C039A4F2DB59}" dt="2024-11-07T16:20:04.116" v="1171" actId="478"/>
          <ac:spMkLst>
            <pc:docMk/>
            <pc:sldMk cId="2188796006" sldId="603"/>
            <ac:spMk id="7" creationId="{34F13AAE-7576-8BDC-4F86-814B79A9747A}"/>
          </ac:spMkLst>
        </pc:spChg>
        <pc:spChg chg="add mod">
          <ac:chgData name="Jorge Franganillo" userId="5156ab43-d9dd-4c93-a089-e800f9eb3f07" providerId="ADAL" clId="{4A87217E-B886-4584-8002-C039A4F2DB59}" dt="2024-11-07T16:23:19.607" v="1297" actId="947"/>
          <ac:spMkLst>
            <pc:docMk/>
            <pc:sldMk cId="2188796006" sldId="603"/>
            <ac:spMk id="8" creationId="{64ED69E9-39DD-9C8E-FA99-CF45A7EDA0C5}"/>
          </ac:spMkLst>
        </pc:spChg>
        <pc:picChg chg="mod">
          <ac:chgData name="Jorge Franganillo" userId="5156ab43-d9dd-4c93-a089-e800f9eb3f07" providerId="ADAL" clId="{4A87217E-B886-4584-8002-C039A4F2DB59}" dt="2024-11-07T16:19:20.858" v="1161" actId="1076"/>
          <ac:picMkLst>
            <pc:docMk/>
            <pc:sldMk cId="2188796006" sldId="603"/>
            <ac:picMk id="3" creationId="{04C772D2-A003-EC8A-C331-350861F87635}"/>
          </ac:picMkLst>
        </pc:picChg>
        <pc:picChg chg="mod modCrop">
          <ac:chgData name="Jorge Franganillo" userId="5156ab43-d9dd-4c93-a089-e800f9eb3f07" providerId="ADAL" clId="{4A87217E-B886-4584-8002-C039A4F2DB59}" dt="2024-11-07T16:22:43.019" v="1248" actId="14100"/>
          <ac:picMkLst>
            <pc:docMk/>
            <pc:sldMk cId="2188796006" sldId="603"/>
            <ac:picMk id="5" creationId="{DD47ED76-05E2-243F-FA9A-EDE7D9278BA3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6:06:54.816" v="1102" actId="1037"/>
        <pc:sldMkLst>
          <pc:docMk/>
          <pc:sldMk cId="2337725410" sldId="605"/>
        </pc:sldMkLst>
        <pc:spChg chg="mod">
          <ac:chgData name="Jorge Franganillo" userId="5156ab43-d9dd-4c93-a089-e800f9eb3f07" providerId="ADAL" clId="{4A87217E-B886-4584-8002-C039A4F2DB59}" dt="2024-11-07T16:05:55.532" v="1062" actId="14100"/>
          <ac:spMkLst>
            <pc:docMk/>
            <pc:sldMk cId="2337725410" sldId="605"/>
            <ac:spMk id="2" creationId="{E737024F-9253-59E7-27F6-361016C8E955}"/>
          </ac:spMkLst>
        </pc:spChg>
        <pc:spChg chg="add del mod">
          <ac:chgData name="Jorge Franganillo" userId="5156ab43-d9dd-4c93-a089-e800f9eb3f07" providerId="ADAL" clId="{4A87217E-B886-4584-8002-C039A4F2DB59}" dt="2024-11-07T16:01:09.015" v="1044" actId="478"/>
          <ac:spMkLst>
            <pc:docMk/>
            <pc:sldMk cId="2337725410" sldId="605"/>
            <ac:spMk id="6" creationId="{D89B3216-F088-518E-8C06-555D48FB6965}"/>
          </ac:spMkLst>
        </pc:spChg>
        <pc:spChg chg="del">
          <ac:chgData name="Jorge Franganillo" userId="5156ab43-d9dd-4c93-a089-e800f9eb3f07" providerId="ADAL" clId="{4A87217E-B886-4584-8002-C039A4F2DB59}" dt="2024-11-07T16:01:07.345" v="1043" actId="478"/>
          <ac:spMkLst>
            <pc:docMk/>
            <pc:sldMk cId="2337725410" sldId="605"/>
            <ac:spMk id="7" creationId="{F1B0FDC3-BCB3-DAA8-D342-8FC5C2B99602}"/>
          </ac:spMkLst>
        </pc:spChg>
        <pc:picChg chg="mod">
          <ac:chgData name="Jorge Franganillo" userId="5156ab43-d9dd-4c93-a089-e800f9eb3f07" providerId="ADAL" clId="{4A87217E-B886-4584-8002-C039A4F2DB59}" dt="2024-11-07T16:06:54.816" v="1102" actId="1037"/>
          <ac:picMkLst>
            <pc:docMk/>
            <pc:sldMk cId="2337725410" sldId="605"/>
            <ac:picMk id="3" creationId="{7A7AB0CE-7E82-E303-6E95-1B9D36A2EA4F}"/>
          </ac:picMkLst>
        </pc:picChg>
        <pc:picChg chg="mod">
          <ac:chgData name="Jorge Franganillo" userId="5156ab43-d9dd-4c93-a089-e800f9eb3f07" providerId="ADAL" clId="{4A87217E-B886-4584-8002-C039A4F2DB59}" dt="2024-11-07T16:06:04.328" v="1065" actId="1037"/>
          <ac:picMkLst>
            <pc:docMk/>
            <pc:sldMk cId="2337725410" sldId="605"/>
            <ac:picMk id="4" creationId="{0E260D89-9A33-4CE1-BA88-EAAFB7D027FB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6:00:48.380" v="1041" actId="255"/>
        <pc:sldMkLst>
          <pc:docMk/>
          <pc:sldMk cId="3621678456" sldId="812"/>
        </pc:sldMkLst>
        <pc:spChg chg="mod">
          <ac:chgData name="Jorge Franganillo" userId="5156ab43-d9dd-4c93-a089-e800f9eb3f07" providerId="ADAL" clId="{4A87217E-B886-4584-8002-C039A4F2DB59}" dt="2024-11-07T16:00:48.380" v="1041" actId="255"/>
          <ac:spMkLst>
            <pc:docMk/>
            <pc:sldMk cId="3621678456" sldId="812"/>
            <ac:spMk id="4" creationId="{2E5A2048-FEE5-7A50-8AF8-A869B9A0F403}"/>
          </ac:spMkLst>
        </pc:spChg>
        <pc:spChg chg="del">
          <ac:chgData name="Jorge Franganillo" userId="5156ab43-d9dd-4c93-a089-e800f9eb3f07" providerId="ADAL" clId="{4A87217E-B886-4584-8002-C039A4F2DB59}" dt="2024-11-07T15:59:17.920" v="1019" actId="478"/>
          <ac:spMkLst>
            <pc:docMk/>
            <pc:sldMk cId="3621678456" sldId="812"/>
            <ac:spMk id="5" creationId="{8E6ED842-1D68-0B38-3A00-B79B309DB8AF}"/>
          </ac:spMkLst>
        </pc:spChg>
        <pc:spChg chg="add del mod">
          <ac:chgData name="Jorge Franganillo" userId="5156ab43-d9dd-4c93-a089-e800f9eb3f07" providerId="ADAL" clId="{4A87217E-B886-4584-8002-C039A4F2DB59}" dt="2024-11-07T15:59:36.297" v="1020" actId="478"/>
          <ac:spMkLst>
            <pc:docMk/>
            <pc:sldMk cId="3621678456" sldId="812"/>
            <ac:spMk id="6" creationId="{39F29611-9AB4-D39B-4AD0-3D6E30ED22AA}"/>
          </ac:spMkLst>
        </pc:spChg>
        <pc:picChg chg="mod">
          <ac:chgData name="Jorge Franganillo" userId="5156ab43-d9dd-4c93-a089-e800f9eb3f07" providerId="ADAL" clId="{4A87217E-B886-4584-8002-C039A4F2DB59}" dt="2024-11-07T16:00:44.837" v="1040" actId="14100"/>
          <ac:picMkLst>
            <pc:docMk/>
            <pc:sldMk cId="3621678456" sldId="812"/>
            <ac:picMk id="3" creationId="{D2DDA55E-60D3-FC4E-D042-1313C9910311}"/>
          </ac:picMkLst>
        </pc:picChg>
        <pc:picChg chg="mod">
          <ac:chgData name="Jorge Franganillo" userId="5156ab43-d9dd-4c93-a089-e800f9eb3f07" providerId="ADAL" clId="{4A87217E-B886-4584-8002-C039A4F2DB59}" dt="2024-11-07T16:00:38.394" v="1039" actId="1076"/>
          <ac:picMkLst>
            <pc:docMk/>
            <pc:sldMk cId="3621678456" sldId="812"/>
            <ac:picMk id="7" creationId="{FCB9919A-96C1-D777-308D-2B5A9A11F576}"/>
          </ac:picMkLst>
        </pc:picChg>
      </pc:sldChg>
      <pc:sldChg chg="add del">
        <pc:chgData name="Jorge Franganillo" userId="5156ab43-d9dd-4c93-a089-e800f9eb3f07" providerId="ADAL" clId="{4A87217E-B886-4584-8002-C039A4F2DB59}" dt="2024-11-07T16:08:31.988" v="1107" actId="47"/>
        <pc:sldMkLst>
          <pc:docMk/>
          <pc:sldMk cId="75026201" sldId="813"/>
        </pc:sldMkLst>
      </pc:sldChg>
      <pc:sldChg chg="addSp delSp modSp add mod">
        <pc:chgData name="Jorge Franganillo" userId="5156ab43-d9dd-4c93-a089-e800f9eb3f07" providerId="ADAL" clId="{4A87217E-B886-4584-8002-C039A4F2DB59}" dt="2024-11-07T16:21:22.511" v="1177" actId="255"/>
        <pc:sldMkLst>
          <pc:docMk/>
          <pc:sldMk cId="4294426858" sldId="814"/>
        </pc:sldMkLst>
        <pc:spChg chg="mod">
          <ac:chgData name="Jorge Franganillo" userId="5156ab43-d9dd-4c93-a089-e800f9eb3f07" providerId="ADAL" clId="{4A87217E-B886-4584-8002-C039A4F2DB59}" dt="2024-11-07T16:21:22.511" v="1177" actId="255"/>
          <ac:spMkLst>
            <pc:docMk/>
            <pc:sldMk cId="4294426858" sldId="814"/>
            <ac:spMk id="2" creationId="{BBAD8FCE-B3D2-0FD0-B358-CDA20768548B}"/>
          </ac:spMkLst>
        </pc:spChg>
        <pc:spChg chg="del">
          <ac:chgData name="Jorge Franganillo" userId="5156ab43-d9dd-4c93-a089-e800f9eb3f07" providerId="ADAL" clId="{4A87217E-B886-4584-8002-C039A4F2DB59}" dt="2024-11-07T16:09:21.508" v="1148" actId="478"/>
          <ac:spMkLst>
            <pc:docMk/>
            <pc:sldMk cId="4294426858" sldId="814"/>
            <ac:spMk id="5" creationId="{7598315C-C8BC-55F5-F64E-F747724F1959}"/>
          </ac:spMkLst>
        </pc:spChg>
        <pc:spChg chg="add del mod">
          <ac:chgData name="Jorge Franganillo" userId="5156ab43-d9dd-4c93-a089-e800f9eb3f07" providerId="ADAL" clId="{4A87217E-B886-4584-8002-C039A4F2DB59}" dt="2024-11-07T16:09:23.574" v="1149" actId="478"/>
          <ac:spMkLst>
            <pc:docMk/>
            <pc:sldMk cId="4294426858" sldId="814"/>
            <ac:spMk id="6" creationId="{614DE8CE-1746-66B0-04E0-82A7FB9526BE}"/>
          </ac:spMkLst>
        </pc:spChg>
        <pc:picChg chg="mod">
          <ac:chgData name="Jorge Franganillo" userId="5156ab43-d9dd-4c93-a089-e800f9eb3f07" providerId="ADAL" clId="{4A87217E-B886-4584-8002-C039A4F2DB59}" dt="2024-11-07T16:09:48.980" v="1150" actId="1076"/>
          <ac:picMkLst>
            <pc:docMk/>
            <pc:sldMk cId="4294426858" sldId="814"/>
            <ac:picMk id="3" creationId="{983A4E07-0098-B3ED-9F7B-7D3125C58218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6:22:14.075" v="1243" actId="255"/>
        <pc:sldMkLst>
          <pc:docMk/>
          <pc:sldMk cId="2818314535" sldId="822"/>
        </pc:sldMkLst>
        <pc:spChg chg="del">
          <ac:chgData name="Jorge Franganillo" userId="5156ab43-d9dd-4c93-a089-e800f9eb3f07" providerId="ADAL" clId="{4A87217E-B886-4584-8002-C039A4F2DB59}" dt="2024-11-07T16:08:20.593" v="1105" actId="478"/>
          <ac:spMkLst>
            <pc:docMk/>
            <pc:sldMk cId="2818314535" sldId="822"/>
            <ac:spMk id="4" creationId="{C2428FE7-5A24-D187-FE9A-01F329E87FDA}"/>
          </ac:spMkLst>
        </pc:spChg>
        <pc:spChg chg="add del mod">
          <ac:chgData name="Jorge Franganillo" userId="5156ab43-d9dd-4c93-a089-e800f9eb3f07" providerId="ADAL" clId="{4A87217E-B886-4584-8002-C039A4F2DB59}" dt="2024-11-07T16:08:22.350" v="1106" actId="478"/>
          <ac:spMkLst>
            <pc:docMk/>
            <pc:sldMk cId="2818314535" sldId="822"/>
            <ac:spMk id="8" creationId="{CBD7396D-FC59-0469-5DF6-C01C13CF987D}"/>
          </ac:spMkLst>
        </pc:spChg>
        <pc:spChg chg="add mod">
          <ac:chgData name="Jorge Franganillo" userId="5156ab43-d9dd-4c93-a089-e800f9eb3f07" providerId="ADAL" clId="{4A87217E-B886-4584-8002-C039A4F2DB59}" dt="2024-11-07T16:22:14.075" v="1243" actId="255"/>
          <ac:spMkLst>
            <pc:docMk/>
            <pc:sldMk cId="2818314535" sldId="822"/>
            <ac:spMk id="9" creationId="{9CF5F233-56CD-11D9-DBDE-423EFED415C6}"/>
          </ac:spMkLst>
        </pc:spChg>
        <pc:picChg chg="mod">
          <ac:chgData name="Jorge Franganillo" userId="5156ab43-d9dd-4c93-a089-e800f9eb3f07" providerId="ADAL" clId="{4A87217E-B886-4584-8002-C039A4F2DB59}" dt="2024-11-07T16:08:47.133" v="1140" actId="1038"/>
          <ac:picMkLst>
            <pc:docMk/>
            <pc:sldMk cId="2818314535" sldId="822"/>
            <ac:picMk id="3" creationId="{CDA913BB-29EE-77A7-6203-6B085AB98926}"/>
          </ac:picMkLst>
        </pc:picChg>
        <pc:picChg chg="mod">
          <ac:chgData name="Jorge Franganillo" userId="5156ab43-d9dd-4c93-a089-e800f9eb3f07" providerId="ADAL" clId="{4A87217E-B886-4584-8002-C039A4F2DB59}" dt="2024-11-07T16:08:47.133" v="1140" actId="1038"/>
          <ac:picMkLst>
            <pc:docMk/>
            <pc:sldMk cId="2818314535" sldId="822"/>
            <ac:picMk id="5" creationId="{A05D3E48-897B-9ED0-E290-6836F7E0C28C}"/>
          </ac:picMkLst>
        </pc:picChg>
        <pc:picChg chg="mod">
          <ac:chgData name="Jorge Franganillo" userId="5156ab43-d9dd-4c93-a089-e800f9eb3f07" providerId="ADAL" clId="{4A87217E-B886-4584-8002-C039A4F2DB59}" dt="2024-11-07T16:08:47.133" v="1140" actId="1038"/>
          <ac:picMkLst>
            <pc:docMk/>
            <pc:sldMk cId="2818314535" sldId="822"/>
            <ac:picMk id="6" creationId="{EAC8DAF7-58DE-7CB7-7803-859351643C0E}"/>
          </ac:picMkLst>
        </pc:picChg>
        <pc:picChg chg="mod">
          <ac:chgData name="Jorge Franganillo" userId="5156ab43-d9dd-4c93-a089-e800f9eb3f07" providerId="ADAL" clId="{4A87217E-B886-4584-8002-C039A4F2DB59}" dt="2024-11-07T16:08:47.133" v="1140" actId="1038"/>
          <ac:picMkLst>
            <pc:docMk/>
            <pc:sldMk cId="2818314535" sldId="822"/>
            <ac:picMk id="7" creationId="{BB434D73-8763-F8CA-3B70-81ED6043A546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07T16:37:47.132" v="1900" actId="113"/>
        <pc:sldMkLst>
          <pc:docMk/>
          <pc:sldMk cId="1253740151" sldId="823"/>
        </pc:sldMkLst>
        <pc:spChg chg="mod">
          <ac:chgData name="Jorge Franganillo" userId="5156ab43-d9dd-4c93-a089-e800f9eb3f07" providerId="ADAL" clId="{4A87217E-B886-4584-8002-C039A4F2DB59}" dt="2024-11-07T16:37:47.132" v="1900" actId="113"/>
          <ac:spMkLst>
            <pc:docMk/>
            <pc:sldMk cId="1253740151" sldId="823"/>
            <ac:spMk id="2" creationId="{E62604EA-8EA3-4A93-3E80-0AAA27DC2EAF}"/>
          </ac:spMkLst>
        </pc:spChg>
        <pc:spChg chg="add">
          <ac:chgData name="Jorge Franganillo" userId="5156ab43-d9dd-4c93-a089-e800f9eb3f07" providerId="ADAL" clId="{4A87217E-B886-4584-8002-C039A4F2DB59}" dt="2024-11-07T16:24:59.877" v="1457"/>
          <ac:spMkLst>
            <pc:docMk/>
            <pc:sldMk cId="1253740151" sldId="823"/>
            <ac:spMk id="4" creationId="{F5036A7D-55F7-7D61-7B37-533DB6A81649}"/>
          </ac:spMkLst>
        </pc:spChg>
        <pc:picChg chg="del">
          <ac:chgData name="Jorge Franganillo" userId="5156ab43-d9dd-4c93-a089-e800f9eb3f07" providerId="ADAL" clId="{4A87217E-B886-4584-8002-C039A4F2DB59}" dt="2024-11-07T16:25:19.151" v="1461" actId="478"/>
          <ac:picMkLst>
            <pc:docMk/>
            <pc:sldMk cId="1253740151" sldId="823"/>
            <ac:picMk id="3" creationId="{1CF7FEAF-8904-CA69-9F31-B97384CB680D}"/>
          </ac:picMkLst>
        </pc:picChg>
        <pc:picChg chg="del">
          <ac:chgData name="Jorge Franganillo" userId="5156ab43-d9dd-4c93-a089-e800f9eb3f07" providerId="ADAL" clId="{4A87217E-B886-4584-8002-C039A4F2DB59}" dt="2024-11-07T16:25:18.545" v="1460" actId="478"/>
          <ac:picMkLst>
            <pc:docMk/>
            <pc:sldMk cId="1253740151" sldId="823"/>
            <ac:picMk id="5" creationId="{7FB98431-0DC0-09A7-C2B9-4DD9110379D6}"/>
          </ac:picMkLst>
        </pc:picChg>
        <pc:picChg chg="add mod modCrop">
          <ac:chgData name="Jorge Franganillo" userId="5156ab43-d9dd-4c93-a089-e800f9eb3f07" providerId="ADAL" clId="{4A87217E-B886-4584-8002-C039A4F2DB59}" dt="2024-11-07T16:37:00.951" v="1897" actId="1076"/>
          <ac:picMkLst>
            <pc:docMk/>
            <pc:sldMk cId="1253740151" sldId="823"/>
            <ac:picMk id="6" creationId="{9E6F7E2A-5CB6-251F-5CA5-6D7AA3F662FE}"/>
          </ac:picMkLst>
        </pc:picChg>
      </pc:sldChg>
      <pc:sldChg chg="modSp add mod">
        <pc:chgData name="Jorge Franganillo" userId="5156ab43-d9dd-4c93-a089-e800f9eb3f07" providerId="ADAL" clId="{4A87217E-B886-4584-8002-C039A4F2DB59}" dt="2024-11-07T16:40:15.562" v="2023" actId="1035"/>
        <pc:sldMkLst>
          <pc:docMk/>
          <pc:sldMk cId="1949454225" sldId="824"/>
        </pc:sldMkLst>
        <pc:spChg chg="mod">
          <ac:chgData name="Jorge Franganillo" userId="5156ab43-d9dd-4c93-a089-e800f9eb3f07" providerId="ADAL" clId="{4A87217E-B886-4584-8002-C039A4F2DB59}" dt="2024-11-07T16:40:15.562" v="2023" actId="1035"/>
          <ac:spMkLst>
            <pc:docMk/>
            <pc:sldMk cId="1949454225" sldId="824"/>
            <ac:spMk id="7" creationId="{751745F4-7BBB-6AE1-C603-D046903BC6DC}"/>
          </ac:spMkLst>
        </pc:spChg>
        <pc:spChg chg="mod">
          <ac:chgData name="Jorge Franganillo" userId="5156ab43-d9dd-4c93-a089-e800f9eb3f07" providerId="ADAL" clId="{4A87217E-B886-4584-8002-C039A4F2DB59}" dt="2024-11-07T16:40:12.307" v="2019" actId="1035"/>
          <ac:spMkLst>
            <pc:docMk/>
            <pc:sldMk cId="1949454225" sldId="824"/>
            <ac:spMk id="8" creationId="{D8347D06-4654-455C-38ED-47E7E19F5CB3}"/>
          </ac:spMkLst>
        </pc:spChg>
        <pc:picChg chg="mod">
          <ac:chgData name="Jorge Franganillo" userId="5156ab43-d9dd-4c93-a089-e800f9eb3f07" providerId="ADAL" clId="{4A87217E-B886-4584-8002-C039A4F2DB59}" dt="2024-11-07T16:40:12.307" v="2019" actId="1035"/>
          <ac:picMkLst>
            <pc:docMk/>
            <pc:sldMk cId="1949454225" sldId="824"/>
            <ac:picMk id="9" creationId="{B8C65DBD-B195-D537-A718-2F9A5FD2E40F}"/>
          </ac:picMkLst>
        </pc:picChg>
        <pc:picChg chg="mod">
          <ac:chgData name="Jorge Franganillo" userId="5156ab43-d9dd-4c93-a089-e800f9eb3f07" providerId="ADAL" clId="{4A87217E-B886-4584-8002-C039A4F2DB59}" dt="2024-11-07T16:40:12.307" v="2019" actId="1035"/>
          <ac:picMkLst>
            <pc:docMk/>
            <pc:sldMk cId="1949454225" sldId="824"/>
            <ac:picMk id="10" creationId="{D7C240EF-5728-953D-D858-B4BFEDF70609}"/>
          </ac:picMkLst>
        </pc:picChg>
      </pc:sldChg>
      <pc:sldChg chg="modSp add mod">
        <pc:chgData name="Jorge Franganillo" userId="5156ab43-d9dd-4c93-a089-e800f9eb3f07" providerId="ADAL" clId="{4A87217E-B886-4584-8002-C039A4F2DB59}" dt="2024-11-11T12:24:19.478" v="2610" actId="14100"/>
        <pc:sldMkLst>
          <pc:docMk/>
          <pc:sldMk cId="2199833175" sldId="825"/>
        </pc:sldMkLst>
        <pc:spChg chg="mod">
          <ac:chgData name="Jorge Franganillo" userId="5156ab43-d9dd-4c93-a089-e800f9eb3f07" providerId="ADAL" clId="{4A87217E-B886-4584-8002-C039A4F2DB59}" dt="2024-11-11T11:47:06.762" v="2575" actId="14100"/>
          <ac:spMkLst>
            <pc:docMk/>
            <pc:sldMk cId="2199833175" sldId="825"/>
            <ac:spMk id="10" creationId="{B753A3A8-7DB2-1B29-67C4-6E7A34552F48}"/>
          </ac:spMkLst>
        </pc:spChg>
        <pc:picChg chg="mod">
          <ac:chgData name="Jorge Franganillo" userId="5156ab43-d9dd-4c93-a089-e800f9eb3f07" providerId="ADAL" clId="{4A87217E-B886-4584-8002-C039A4F2DB59}" dt="2024-11-11T12:24:19.478" v="2610" actId="14100"/>
          <ac:picMkLst>
            <pc:docMk/>
            <pc:sldMk cId="2199833175" sldId="825"/>
            <ac:picMk id="8" creationId="{48273B42-582F-678D-0E43-324CEFC6D2DC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11T11:47:11.726" v="2577"/>
        <pc:sldMkLst>
          <pc:docMk/>
          <pc:sldMk cId="3788174498" sldId="826"/>
        </pc:sldMkLst>
        <pc:spChg chg="del">
          <ac:chgData name="Jorge Franganillo" userId="5156ab43-d9dd-4c93-a089-e800f9eb3f07" providerId="ADAL" clId="{4A87217E-B886-4584-8002-C039A4F2DB59}" dt="2024-11-11T11:47:11.394" v="2576" actId="478"/>
          <ac:spMkLst>
            <pc:docMk/>
            <pc:sldMk cId="3788174498" sldId="826"/>
            <ac:spMk id="2" creationId="{D82B5FD3-62C1-799F-DAB8-CDD6881CEEA1}"/>
          </ac:spMkLst>
        </pc:spChg>
        <pc:spChg chg="add mod">
          <ac:chgData name="Jorge Franganillo" userId="5156ab43-d9dd-4c93-a089-e800f9eb3f07" providerId="ADAL" clId="{4A87217E-B886-4584-8002-C039A4F2DB59}" dt="2024-11-11T11:47:11.726" v="2577"/>
          <ac:spMkLst>
            <pc:docMk/>
            <pc:sldMk cId="3788174498" sldId="826"/>
            <ac:spMk id="3" creationId="{92B00DA2-6FD9-269C-1835-256CB0737D43}"/>
          </ac:spMkLst>
        </pc:spChg>
        <pc:picChg chg="mod">
          <ac:chgData name="Jorge Franganillo" userId="5156ab43-d9dd-4c93-a089-e800f9eb3f07" providerId="ADAL" clId="{4A87217E-B886-4584-8002-C039A4F2DB59}" dt="2024-11-07T18:04:33.220" v="2378" actId="14826"/>
          <ac:picMkLst>
            <pc:docMk/>
            <pc:sldMk cId="3788174498" sldId="826"/>
            <ac:picMk id="8" creationId="{43953E20-999B-643F-B542-62ACBD140280}"/>
          </ac:picMkLst>
        </pc:picChg>
      </pc:sldChg>
      <pc:sldChg chg="addSp delSp modSp del mod ord">
        <pc:chgData name="Jorge Franganillo" userId="5156ab43-d9dd-4c93-a089-e800f9eb3f07" providerId="ADAL" clId="{4A87217E-B886-4584-8002-C039A4F2DB59}" dt="2024-11-11T11:48:31.810" v="2589" actId="47"/>
        <pc:sldMkLst>
          <pc:docMk/>
          <pc:sldMk cId="1139296860" sldId="827"/>
        </pc:sldMkLst>
        <pc:spChg chg="add mod">
          <ac:chgData name="Jorge Franganillo" userId="5156ab43-d9dd-4c93-a089-e800f9eb3f07" providerId="ADAL" clId="{4A87217E-B886-4584-8002-C039A4F2DB59}" dt="2024-11-11T11:47:52.685" v="2584"/>
          <ac:spMkLst>
            <pc:docMk/>
            <pc:sldMk cId="1139296860" sldId="827"/>
            <ac:spMk id="2" creationId="{2C82DF1B-6E3C-3184-D2A2-D2DC2B521260}"/>
          </ac:spMkLst>
        </pc:spChg>
        <pc:spChg chg="del">
          <ac:chgData name="Jorge Franganillo" userId="5156ab43-d9dd-4c93-a089-e800f9eb3f07" providerId="ADAL" clId="{4A87217E-B886-4584-8002-C039A4F2DB59}" dt="2024-11-11T11:47:52.327" v="2583" actId="478"/>
          <ac:spMkLst>
            <pc:docMk/>
            <pc:sldMk cId="1139296860" sldId="827"/>
            <ac:spMk id="10" creationId="{638BA60D-34A0-DE62-D0A0-6347CE057466}"/>
          </ac:spMkLst>
        </pc:spChg>
        <pc:picChg chg="mod">
          <ac:chgData name="Jorge Franganillo" userId="5156ab43-d9dd-4c93-a089-e800f9eb3f07" providerId="ADAL" clId="{4A87217E-B886-4584-8002-C039A4F2DB59}" dt="2024-11-11T11:48:19.157" v="2586" actId="14100"/>
          <ac:picMkLst>
            <pc:docMk/>
            <pc:sldMk cId="1139296860" sldId="827"/>
            <ac:picMk id="3" creationId="{626A5B8E-9231-C73A-250F-AEA3E137ABB2}"/>
          </ac:picMkLst>
        </pc:picChg>
      </pc:sldChg>
      <pc:sldChg chg="addSp delSp modSp mod ord">
        <pc:chgData name="Jorge Franganillo" userId="5156ab43-d9dd-4c93-a089-e800f9eb3f07" providerId="ADAL" clId="{4A87217E-B886-4584-8002-C039A4F2DB59}" dt="2024-11-11T11:48:38.951" v="2591"/>
        <pc:sldMkLst>
          <pc:docMk/>
          <pc:sldMk cId="2046933737" sldId="954"/>
        </pc:sldMkLst>
        <pc:spChg chg="add mod">
          <ac:chgData name="Jorge Franganillo" userId="5156ab43-d9dd-4c93-a089-e800f9eb3f07" providerId="ADAL" clId="{4A87217E-B886-4584-8002-C039A4F2DB59}" dt="2024-11-11T11:48:38.951" v="2591"/>
          <ac:spMkLst>
            <pc:docMk/>
            <pc:sldMk cId="2046933737" sldId="954"/>
            <ac:spMk id="2" creationId="{765A6D16-4055-CB9C-96F3-B42892BA61E2}"/>
          </ac:spMkLst>
        </pc:spChg>
        <pc:spChg chg="del">
          <ac:chgData name="Jorge Franganillo" userId="5156ab43-d9dd-4c93-a089-e800f9eb3f07" providerId="ADAL" clId="{4A87217E-B886-4584-8002-C039A4F2DB59}" dt="2024-11-11T11:48:38.681" v="2590" actId="478"/>
          <ac:spMkLst>
            <pc:docMk/>
            <pc:sldMk cId="2046933737" sldId="954"/>
            <ac:spMk id="10" creationId="{01DEE2A3-371C-521F-8DA8-93C856E5BFF8}"/>
          </ac:spMkLst>
        </pc:spChg>
      </pc:sldChg>
      <pc:sldChg chg="modSp mod ord">
        <pc:chgData name="Jorge Franganillo" userId="5156ab43-d9dd-4c93-a089-e800f9eb3f07" providerId="ADAL" clId="{4A87217E-B886-4584-8002-C039A4F2DB59}" dt="2024-11-11T12:44:48.458" v="2628" actId="14100"/>
        <pc:sldMkLst>
          <pc:docMk/>
          <pc:sldMk cId="3486275330" sldId="956"/>
        </pc:sldMkLst>
        <pc:picChg chg="mod">
          <ac:chgData name="Jorge Franganillo" userId="5156ab43-d9dd-4c93-a089-e800f9eb3f07" providerId="ADAL" clId="{4A87217E-B886-4584-8002-C039A4F2DB59}" dt="2024-11-11T12:44:48.458" v="2628" actId="14100"/>
          <ac:picMkLst>
            <pc:docMk/>
            <pc:sldMk cId="3486275330" sldId="956"/>
            <ac:picMk id="8" creationId="{17350B5E-917D-BE32-D16C-4EFE6A66021B}"/>
          </ac:picMkLst>
        </pc:picChg>
      </pc:sldChg>
      <pc:sldChg chg="modSp mod ord">
        <pc:chgData name="Jorge Franganillo" userId="5156ab43-d9dd-4c93-a089-e800f9eb3f07" providerId="ADAL" clId="{4A87217E-B886-4584-8002-C039A4F2DB59}" dt="2024-11-11T12:45:06.709" v="2636" actId="1038"/>
        <pc:sldMkLst>
          <pc:docMk/>
          <pc:sldMk cId="2440240253" sldId="958"/>
        </pc:sldMkLst>
        <pc:picChg chg="mod">
          <ac:chgData name="Jorge Franganillo" userId="5156ab43-d9dd-4c93-a089-e800f9eb3f07" providerId="ADAL" clId="{4A87217E-B886-4584-8002-C039A4F2DB59}" dt="2024-11-11T12:45:06.709" v="2636" actId="1038"/>
          <ac:picMkLst>
            <pc:docMk/>
            <pc:sldMk cId="2440240253" sldId="958"/>
            <ac:picMk id="8" creationId="{6A9B2A69-818B-3173-EBA5-C5F77D67AA23}"/>
          </ac:picMkLst>
        </pc:picChg>
      </pc:sldChg>
      <pc:sldChg chg="addSp delSp modSp add mod">
        <pc:chgData name="Jorge Franganillo" userId="5156ab43-d9dd-4c93-a089-e800f9eb3f07" providerId="ADAL" clId="{4A87217E-B886-4584-8002-C039A4F2DB59}" dt="2024-11-11T11:46:27.542" v="2566" actId="14100"/>
        <pc:sldMkLst>
          <pc:docMk/>
          <pc:sldMk cId="2614622567" sldId="959"/>
        </pc:sldMkLst>
        <pc:spChg chg="del">
          <ac:chgData name="Jorge Franganillo" userId="5156ab43-d9dd-4c93-a089-e800f9eb3f07" providerId="ADAL" clId="{4A87217E-B886-4584-8002-C039A4F2DB59}" dt="2024-11-11T11:30:56.529" v="2384" actId="478"/>
          <ac:spMkLst>
            <pc:docMk/>
            <pc:sldMk cId="2614622567" sldId="959"/>
            <ac:spMk id="2" creationId="{D619E41E-AE31-D7FA-FF14-DD861A380716}"/>
          </ac:spMkLst>
        </pc:spChg>
        <pc:spChg chg="add mod">
          <ac:chgData name="Jorge Franganillo" userId="5156ab43-d9dd-4c93-a089-e800f9eb3f07" providerId="ADAL" clId="{4A87217E-B886-4584-8002-C039A4F2DB59}" dt="2024-11-11T11:46:27.542" v="2566" actId="14100"/>
          <ac:spMkLst>
            <pc:docMk/>
            <pc:sldMk cId="2614622567" sldId="959"/>
            <ac:spMk id="8" creationId="{9C78CD69-EE93-F91B-6591-C27CF1AE1DA7}"/>
          </ac:spMkLst>
        </pc:spChg>
        <pc:picChg chg="del">
          <ac:chgData name="Jorge Franganillo" userId="5156ab43-d9dd-4c93-a089-e800f9eb3f07" providerId="ADAL" clId="{4A87217E-B886-4584-8002-C039A4F2DB59}" dt="2024-11-11T11:30:52.757" v="2383" actId="478"/>
          <ac:picMkLst>
            <pc:docMk/>
            <pc:sldMk cId="2614622567" sldId="959"/>
            <ac:picMk id="3" creationId="{8039E555-27DE-ADD4-8481-398B94C7026A}"/>
          </ac:picMkLst>
        </pc:picChg>
        <pc:picChg chg="add del mod">
          <ac:chgData name="Jorge Franganillo" userId="5156ab43-d9dd-4c93-a089-e800f9eb3f07" providerId="ADAL" clId="{4A87217E-B886-4584-8002-C039A4F2DB59}" dt="2024-11-11T11:42:18.296" v="2390" actId="478"/>
          <ac:picMkLst>
            <pc:docMk/>
            <pc:sldMk cId="2614622567" sldId="959"/>
            <ac:picMk id="4" creationId="{8BFE958B-B0F4-1D81-82AC-940A1B1C70AC}"/>
          </ac:picMkLst>
        </pc:picChg>
        <pc:picChg chg="add mod">
          <ac:chgData name="Jorge Franganillo" userId="5156ab43-d9dd-4c93-a089-e800f9eb3f07" providerId="ADAL" clId="{4A87217E-B886-4584-8002-C039A4F2DB59}" dt="2024-11-11T11:44:59.447" v="2407" actId="14100"/>
          <ac:picMkLst>
            <pc:docMk/>
            <pc:sldMk cId="2614622567" sldId="959"/>
            <ac:picMk id="7" creationId="{F6B4D2F5-7EB4-BD49-D849-78B8FEA2C498}"/>
          </ac:picMkLst>
        </pc:picChg>
      </pc:sldChg>
      <pc:sldMasterChg chg="modSldLayout">
        <pc:chgData name="Jorge Franganillo" userId="5156ab43-d9dd-4c93-a089-e800f9eb3f07" providerId="ADAL" clId="{4A87217E-B886-4584-8002-C039A4F2DB59}" dt="2024-11-07T13:16:34.101" v="1"/>
        <pc:sldMasterMkLst>
          <pc:docMk/>
          <pc:sldMasterMk cId="3156861749" sldId="2147483648"/>
        </pc:sldMasterMkLst>
        <pc:sldLayoutChg chg="setBg">
          <pc:chgData name="Jorge Franganillo" userId="5156ab43-d9dd-4c93-a089-e800f9eb3f07" providerId="ADAL" clId="{4A87217E-B886-4584-8002-C039A4F2DB59}" dt="2024-11-07T13:16:34.101" v="1"/>
          <pc:sldLayoutMkLst>
            <pc:docMk/>
            <pc:sldMasterMk cId="3156861749" sldId="2147483648"/>
            <pc:sldLayoutMk cId="88651556" sldId="2147483651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36931F9-F49A-7E3F-2F73-0E4AF30F324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B36F889-CA83-9D4E-D4AF-757778A661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FC102E-C4F0-3B4C-9E02-2DA7DAEB9588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C0908C2-4A29-B042-5B52-0A8ACB3EB0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3359049-1067-6102-3279-6C3DBFD94B6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3FCBF3-6C9E-6E44-9898-76A258B9729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53338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3362DF-60C3-7B48-8689-93A1FE013228}" type="datetimeFigureOut">
              <a:rPr lang="es-ES" smtClean="0"/>
              <a:t>11/11/2024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2B78BA-FB8E-794B-AA89-0BF964BFDD1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366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2B78BA-FB8E-794B-AA89-0BF964BFDD1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7385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FBADA-D0DB-4AA0-86A4-AE14815FE370}" type="slidenum">
              <a:rPr lang="ca-ES" altLang="es-ES" smtClean="0"/>
              <a:pPr eaLnBrk="1" hangingPunct="1">
                <a:spcBef>
                  <a:spcPct val="0"/>
                </a:spcBef>
              </a:pPr>
              <a:t>48</a:t>
            </a:fld>
            <a:endParaRPr lang="ca-ES" alt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9225" y="504825"/>
            <a:ext cx="4487863" cy="2525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1131912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FBADA-D0DB-4AA0-86A4-AE14815FE370}" type="slidenum">
              <a:rPr lang="ca-ES" altLang="es-ES" smtClean="0"/>
              <a:pPr eaLnBrk="1" hangingPunct="1">
                <a:spcBef>
                  <a:spcPct val="0"/>
                </a:spcBef>
              </a:pPr>
              <a:t>55</a:t>
            </a:fld>
            <a:endParaRPr lang="ca-ES" alt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9225" y="504825"/>
            <a:ext cx="4487863" cy="2525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2937276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FBADA-D0DB-4AA0-86A4-AE14815FE370}" type="slidenum">
              <a:rPr lang="ca-ES" altLang="es-ES" smtClean="0"/>
              <a:pPr eaLnBrk="1" hangingPunct="1">
                <a:spcBef>
                  <a:spcPct val="0"/>
                </a:spcBef>
              </a:pPr>
              <a:t>57</a:t>
            </a:fld>
            <a:endParaRPr lang="ca-ES" alt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9225" y="504825"/>
            <a:ext cx="4487863" cy="2525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11152176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FBADA-D0DB-4AA0-86A4-AE14815FE370}" type="slidenum">
              <a:rPr lang="ca-ES" altLang="es-ES" smtClean="0"/>
              <a:pPr eaLnBrk="1" hangingPunct="1">
                <a:spcBef>
                  <a:spcPct val="0"/>
                </a:spcBef>
              </a:pPr>
              <a:t>58</a:t>
            </a:fld>
            <a:endParaRPr lang="ca-ES" alt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9225" y="504825"/>
            <a:ext cx="4487863" cy="2525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35441862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FBADA-D0DB-4AA0-86A4-AE14815FE370}" type="slidenum">
              <a:rPr lang="ca-ES" altLang="es-ES" smtClean="0"/>
              <a:pPr eaLnBrk="1" hangingPunct="1">
                <a:spcBef>
                  <a:spcPct val="0"/>
                </a:spcBef>
              </a:pPr>
              <a:t>59</a:t>
            </a:fld>
            <a:endParaRPr lang="ca-ES" altLang="es-ES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9225" y="504825"/>
            <a:ext cx="4487863" cy="2525713"/>
          </a:xfrm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4901045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CBA560-CD9C-A064-8133-AC62A133F1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B32299F2-00A8-F4DB-C905-A741A4AB4B0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86FBADA-D0DB-4AA0-86A4-AE14815FE370}" type="slidenum">
              <a:rPr lang="ca-ES" altLang="es-ES" smtClean="0"/>
              <a:pPr eaLnBrk="1" hangingPunct="1">
                <a:spcBef>
                  <a:spcPct val="0"/>
                </a:spcBef>
              </a:pPr>
              <a:t>60</a:t>
            </a:fld>
            <a:endParaRPr lang="ca-ES" altLang="es-ES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964C7EFF-E81F-8AF1-B72D-D603ABC451B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89225" y="504825"/>
            <a:ext cx="4487863" cy="2525713"/>
          </a:xfrm>
          <a:ln/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4B7292E2-8059-8EA8-83F7-E1942EA76E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a-ES" altLang="es-ES"/>
          </a:p>
        </p:txBody>
      </p:sp>
    </p:spTree>
    <p:extLst>
      <p:ext uri="{BB962C8B-B14F-4D97-AF65-F5344CB8AC3E}">
        <p14:creationId xmlns:p14="http://schemas.microsoft.com/office/powerpoint/2010/main" val="3616253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9804EE-B555-C6AB-1F2B-B665FEF8B3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C0376F1-EB4C-8F48-1B86-D50F527A3B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DF839AB-D951-3B9C-2F95-F15C8BEC3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339208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FFC9532-03DC-F845-5572-B88E791B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40FAECB-74C4-4E6D-5279-62A3D6E6F9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73F91E-0948-B0AE-70BE-37DCFB133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6990862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CBA78462-1E72-678B-2A3F-FF4AB65542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FECAD3C-0293-E422-A7D1-41E2D7B318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BD6EA3-163D-C40C-4F64-3D1496660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1832578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7C3C0B6-9A29-849F-765C-8EC476323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574" y="1057181"/>
            <a:ext cx="10515600" cy="1325563"/>
          </a:xfrm>
        </p:spPr>
        <p:txBody>
          <a:bodyPr/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FB5E4B9-3808-A4B1-E91B-0D3DA793C5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75205"/>
            <a:ext cx="10515600" cy="3610442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F8B95F-8AE9-07B4-E5D3-670CF282E3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2574185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8E6120-9B25-C7B0-1DC0-4134BDE3A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02F1D61-BC40-6FB5-8B67-D66591E36A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07350D-7D7C-E18A-417F-1B9B57A80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8865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5A68B-0503-DAB5-F23C-EA9A90608E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87" y="729289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F5651F-1289-304B-29F9-09391A25D4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1787" y="2024147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5F67FEA-D88B-6FC1-19E4-EB779FEFBF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25787" y="2024147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D1B7F65-E35B-C23D-DCBD-F53D33015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1306232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28F1F-6CD1-E64F-D8BB-C7F5A6FD0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088" y="897813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D89E1C8-D211-290D-2607-B907F95E3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2014" y="2505075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0775E85-2B46-DE98-00F2-A2D244C448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429000"/>
            <a:ext cx="5157787" cy="294910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9715EB-D3E3-FBB2-365C-29265030E2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6" y="2505075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2D2722D-A151-A5E6-5BB4-B9C564AE82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429000"/>
            <a:ext cx="5183188" cy="2949108"/>
          </a:xfrm>
        </p:spPr>
        <p:txBody>
          <a:bodyPr/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20DA22F-9A92-A692-9AF9-883007C004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33705109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21CC77-5CA7-88A2-F6EA-1F3E38834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87" y="1128235"/>
            <a:ext cx="10515600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DACEB59-B05F-CAB2-892D-60C46C4F1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2671779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2080E60-6B95-FD13-57AC-56289D9E9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55397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953D96-3E98-41E7-3CBC-79FFF5FA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8981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DD614C7-ED2A-1FB7-C15A-5C1877112E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0012" y="898142"/>
            <a:ext cx="6172200" cy="544733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ADCDEAD-345F-B73F-DEBE-7698C02A2A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447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F35489-D035-EBB0-D13A-460EDB21D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985795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BD7A69-98CE-4FCE-FF88-B1DF8CF95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63" y="898141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1FC1B94E-6075-D648-BF5D-C640B5A089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39578" y="898141"/>
            <a:ext cx="6172200" cy="547996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0A4F48A-6C8D-258E-135A-3871815F6D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2163" y="258921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919BAC-6D19-9A5E-43A3-8716C7246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"/>
              <a:t>Cuenca, 13, 14 y 15 de noviembre de 2024</a:t>
            </a:r>
          </a:p>
        </p:txBody>
      </p:sp>
    </p:spTree>
    <p:extLst>
      <p:ext uri="{BB962C8B-B14F-4D97-AF65-F5344CB8AC3E}">
        <p14:creationId xmlns:p14="http://schemas.microsoft.com/office/powerpoint/2010/main" val="95421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503300E-0547-CCDD-7E64-9C555058F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787" y="118923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1AE6C41-EC8A-132D-E866-B5BC576407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514799"/>
            <a:ext cx="10515600" cy="36621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2AE98-32DE-0766-D4FD-CEF56E9AE2B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63781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s-ES"/>
              <a:t>Cuenca, 13, 14 y 15 de noviembre de 2024</a:t>
            </a:r>
            <a:endParaRPr lang="es-ES" dirty="0"/>
          </a:p>
        </p:txBody>
      </p:sp>
      <p:pic>
        <p:nvPicPr>
          <p:cNvPr id="10" name="Imagen 9" descr="Imagen que contiene alimentos&#10;&#10;Descripción generada automáticamente">
            <a:extLst>
              <a:ext uri="{FF2B5EF4-FFF2-40B4-BE49-F238E27FC236}">
                <a16:creationId xmlns:a16="http://schemas.microsoft.com/office/drawing/2014/main" id="{A901EDEF-35FA-3E24-3D2B-D6CB1A99EA7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 l="28521" t="21930" r="3187" b="39544"/>
          <a:stretch/>
        </p:blipFill>
        <p:spPr>
          <a:xfrm rot="16200000">
            <a:off x="-2979738" y="3142635"/>
            <a:ext cx="6721475" cy="57272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58628895-6683-9DEF-26ED-5EA0B4727E71}"/>
              </a:ext>
            </a:extLst>
          </p:cNvPr>
          <p:cNvGrpSpPr/>
          <p:nvPr userDrawn="1"/>
        </p:nvGrpSpPr>
        <p:grpSpPr>
          <a:xfrm>
            <a:off x="668383" y="143350"/>
            <a:ext cx="2270287" cy="1026835"/>
            <a:chOff x="668383" y="143350"/>
            <a:chExt cx="2270287" cy="1026835"/>
          </a:xfrm>
        </p:grpSpPr>
        <p:pic>
          <p:nvPicPr>
            <p:cNvPr id="14" name="Imagen 13" descr="Interfaz de usuario gráfica, Texto, Aplicación, Word&#10;&#10;Descripción generada automáticamente">
              <a:extLst>
                <a:ext uri="{FF2B5EF4-FFF2-40B4-BE49-F238E27FC236}">
                  <a16:creationId xmlns:a16="http://schemas.microsoft.com/office/drawing/2014/main" id="{A7FDA578-8DFA-2A80-127C-E810D63825A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4"/>
            <a:stretch>
              <a:fillRect/>
            </a:stretch>
          </p:blipFill>
          <p:spPr>
            <a:xfrm>
              <a:off x="1666670" y="630185"/>
              <a:ext cx="1272000" cy="540000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D01BA1E5-CF65-3840-FA9F-67BC655ABE72}"/>
                </a:ext>
              </a:extLst>
            </p:cNvPr>
            <p:cNvSpPr txBox="1"/>
            <p:nvPr userDrawn="1"/>
          </p:nvSpPr>
          <p:spPr>
            <a:xfrm>
              <a:off x="668383" y="143350"/>
              <a:ext cx="2027499" cy="5228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100"/>
                </a:lnSpc>
              </a:pPr>
              <a:r>
                <a:rPr lang="es-ES" sz="1200" dirty="0"/>
                <a:t>XXX Jornadas</a:t>
              </a:r>
            </a:p>
            <a:p>
              <a:pPr>
                <a:lnSpc>
                  <a:spcPts val="1100"/>
                </a:lnSpc>
              </a:pPr>
              <a:r>
                <a:rPr lang="es-ES" sz="1200" b="1" dirty="0"/>
                <a:t>Investigación </a:t>
              </a:r>
              <a:r>
                <a:rPr lang="es-ES" sz="1200" b="0" dirty="0"/>
                <a:t>de las</a:t>
              </a:r>
            </a:p>
            <a:p>
              <a:pPr>
                <a:lnSpc>
                  <a:spcPts val="1100"/>
                </a:lnSpc>
              </a:pPr>
              <a:r>
                <a:rPr lang="es-ES" sz="1200" b="1" dirty="0"/>
                <a:t>Universidades Españolas</a:t>
              </a:r>
            </a:p>
          </p:txBody>
        </p:sp>
      </p:grpSp>
      <p:pic>
        <p:nvPicPr>
          <p:cNvPr id="9" name="Imagen 8" descr="Un dibujo con letras&#10;&#10;Descripción generada automáticamente con confianza media">
            <a:extLst>
              <a:ext uri="{FF2B5EF4-FFF2-40B4-BE49-F238E27FC236}">
                <a16:creationId xmlns:a16="http://schemas.microsoft.com/office/drawing/2014/main" id="{6EDB83A4-87E2-73F4-ADE2-7CE248DA638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91787" y="630185"/>
            <a:ext cx="816000" cy="50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6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theconversation.com/newsrooms-are-experimenting-with-generative-ai-warts-and-all-228565" TargetMode="Externa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castellonaldia.elmundo.es/castellon/educacion/los-medicos-usaran-inteligencia-artificial-en-las-recetas-para-que-el-paciente-entienda-mejor-su-estado-de-salud-y-el-tratamiento-CP17189748" TargetMode="Externa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govern.cat/salapremsa/notes-premsa/622202/el-govern-utilitza-el-llenguatge-planer-per-facilitar-la-comprensio-dels-textos-juridics-a-la-ciutadani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pilot.microsoft.com/" TargetMode="External"/><Relationship Id="rId2" Type="http://schemas.openxmlformats.org/officeDocument/2006/relationships/hyperlink" Target="https://chatgpt.com/" TargetMode="Externa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perplexity.ai/" TargetMode="External"/><Relationship Id="rId4" Type="http://schemas.openxmlformats.org/officeDocument/2006/relationships/hyperlink" Target="https://gemini.google.com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s://chat.openai.com/share/484f595f-48d8-486f-b47b-fdfbec128a99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.jp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www.lavanguardia.com/andro4all/tecnologia/beber-lejia-la-ultima-recomendacion-de-un-robot-con-chatgpt-a-los-usuarios-de-un-supermercado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3.png"/><Relationship Id="rId4" Type="http://schemas.openxmlformats.org/officeDocument/2006/relationships/hyperlink" Target="https://twitter.com/PronouncedHare/status/1687364403379789824" TargetMode="Externa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hyperlink" Target="https://hipertextual.com/2023/08/errores-chatgpt-tratamientos-cancer" TargetMode="Externa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hyperlink" Target="https://www.lavanguardia.com/tecnologia/20230914/9223612/chatgpt-averigua-afeccion-tenia-nino-17-medicos-resolvieron-pmv.html" TargetMode="Externa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hyperlink" Target="https://unesdoc.unesco.org/ark:/48223/pf0000385146_spa" TargetMode="Externa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euractiv.com/section/artificial-intelligence/news/eu-commission-issues-internal-guidelines-on-chatgpt-generative-ai/" TargetMode="External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hyperlink" Target="https://www.euractiv.com/section/artificial-intelligence/news/eu-commission-issues-internal-guidelines-on-chatgpt-generative-ai/" TargetMode="Externa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hyperlink" Target="https://beta.elsevier.com/products/scopus/scopus-ai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beta.elsevier.com/products/scopus/scopus-ai" TargetMode="External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hyperlink" Target="https://apastyle.apa.org/blog/how-to-cite-chatgpt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hyperlink" Target="https://www.turnitin.com/es/soluciones/escritura-con-i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hyperlink" Target="https://aiphrasefinder.com/repetitive-chatgpt-words" TargetMode="Externa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hyperlink" Target="https://www.theguardian.com/technology/2024/apr/16/techscape-ai-gadgest-humane-ai-pin-chatgpt" TargetMode="Externa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abs/10.1080/02763869.2023.225068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hyperlink" Target="https://www.emerald.com/insight/content/doi/10.1108/LHTN-10-2023-0189/full/html" TargetMode="External"/><Relationship Id="rId4" Type="http://schemas.openxmlformats.org/officeDocument/2006/relationships/image" Target="../media/image7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>
            <a:extLst>
              <a:ext uri="{FF2B5EF4-FFF2-40B4-BE49-F238E27FC236}">
                <a16:creationId xmlns:a16="http://schemas.microsoft.com/office/drawing/2014/main" id="{0F5C9341-2E67-C30F-A0C7-11456CAB1AC8}"/>
              </a:ext>
            </a:extLst>
          </p:cNvPr>
          <p:cNvSpPr txBox="1">
            <a:spLocks/>
          </p:cNvSpPr>
          <p:nvPr/>
        </p:nvSpPr>
        <p:spPr bwMode="auto">
          <a:xfrm>
            <a:off x="1485900" y="1520089"/>
            <a:ext cx="7719243" cy="129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8000"/>
              </a:lnSpc>
            </a:pPr>
            <a:r>
              <a:rPr lang="es-ES" altLang="ca-ES" sz="3600" b="1" kern="0" dirty="0">
                <a:solidFill>
                  <a:srgbClr val="B61733"/>
                </a:solidFill>
                <a:latin typeface="Bierstadt" panose="020B0004020202020204" pitchFamily="34" charset="0"/>
              </a:rPr>
              <a:t>I</a:t>
            </a:r>
            <a:r>
              <a:rPr lang="es-ES" altLang="ca-ES" sz="3600" b="1" kern="0" spc="-20" dirty="0">
                <a:solidFill>
                  <a:srgbClr val="B61733"/>
                </a:solidFill>
                <a:latin typeface="Bierstadt" panose="020B0004020202020204" pitchFamily="34" charset="0"/>
              </a:rPr>
              <a:t>nteligencia artificial y bibliotecas</a:t>
            </a:r>
            <a:r>
              <a:rPr lang="es-ES" altLang="ca-ES" sz="3600" kern="0" spc="-20" dirty="0">
                <a:solidFill>
                  <a:srgbClr val="B61733"/>
                </a:solidFill>
                <a:latin typeface="Bierstadt" panose="020B0004020202020204" pitchFamily="34" charset="0"/>
              </a:rPr>
              <a:t>:</a:t>
            </a:r>
            <a:br>
              <a:rPr lang="es-ES" altLang="ca-ES" sz="3600" kern="0" spc="-20" dirty="0">
                <a:solidFill>
                  <a:srgbClr val="B61733"/>
                </a:solidFill>
                <a:latin typeface="Bierstadt" panose="020B0004020202020204" pitchFamily="34" charset="0"/>
              </a:rPr>
            </a:br>
            <a:r>
              <a:rPr lang="es-ES" altLang="ca-ES" sz="3600" kern="0" dirty="0">
                <a:solidFill>
                  <a:srgbClr val="05A29B"/>
                </a:solidFill>
                <a:latin typeface="Bierstadt" panose="020B0004020202020204" pitchFamily="34" charset="0"/>
              </a:rPr>
              <a:t>de la euforia a la prudencia</a:t>
            </a:r>
            <a:endParaRPr lang="es-ES" altLang="ca-ES" sz="3600" i="1" kern="0" dirty="0">
              <a:solidFill>
                <a:srgbClr val="05A29B"/>
              </a:solidFill>
              <a:latin typeface="Bierstadt" panose="020B0004020202020204" pitchFamily="34" charset="0"/>
            </a:endParaRPr>
          </a:p>
        </p:txBody>
      </p:sp>
      <p:sp>
        <p:nvSpPr>
          <p:cNvPr id="8" name="7 Subtítulo">
            <a:extLst>
              <a:ext uri="{FF2B5EF4-FFF2-40B4-BE49-F238E27FC236}">
                <a16:creationId xmlns:a16="http://schemas.microsoft.com/office/drawing/2014/main" id="{F8642A5F-36CA-CF98-30BF-11EE69A115BB}"/>
              </a:ext>
            </a:extLst>
          </p:cNvPr>
          <p:cNvSpPr txBox="1">
            <a:spLocks/>
          </p:cNvSpPr>
          <p:nvPr/>
        </p:nvSpPr>
        <p:spPr bwMode="auto">
          <a:xfrm>
            <a:off x="1485900" y="2657475"/>
            <a:ext cx="676494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s-ES" altLang="ca-ES" sz="2040" b="1" kern="0" dirty="0">
                <a:latin typeface="Bierstadt" panose="020B0004020202020204" pitchFamily="34" charset="0"/>
              </a:rPr>
              <a:t>Jorge Franganillo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ca-ES" sz="1740" kern="0" dirty="0">
                <a:solidFill>
                  <a:srgbClr val="05A29B"/>
                </a:solidFill>
                <a:latin typeface="Bierstadt" panose="020B0004020202020204" pitchFamily="34" charset="0"/>
              </a:rPr>
              <a:t>https://franganillo.es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83A2649-4756-693A-0169-911D9DB083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8" b="-1"/>
          <a:stretch/>
        </p:blipFill>
        <p:spPr>
          <a:xfrm>
            <a:off x="4819181" y="3403055"/>
            <a:ext cx="6852937" cy="2944507"/>
          </a:xfrm>
          <a:prstGeom prst="rect">
            <a:avLst/>
          </a:prstGeom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7EA134D-97F3-E9F0-97E5-3D20CA94A39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3523" y="3403055"/>
            <a:ext cx="1772934" cy="9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9612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6E101-1A2D-C030-1A7F-CA88D8DC78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3618A0F-6DE3-0DBA-2A3A-EF37DACCC0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3592" y="1133475"/>
            <a:ext cx="9073008" cy="551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400" kern="0" dirty="0">
                <a:latin typeface="Bierstadt" panose="020B0004020202020204" pitchFamily="34" charset="0"/>
              </a:rPr>
              <a:t>Una palabra se puede </a:t>
            </a:r>
            <a:r>
              <a:rPr lang="es-ES" altLang="es-ES" sz="2400" b="1" kern="0" dirty="0">
                <a:latin typeface="Bierstadt" panose="020B0004020202020204" pitchFamily="34" charset="0"/>
              </a:rPr>
              <a:t>transformar</a:t>
            </a:r>
            <a:r>
              <a:rPr lang="es-ES" altLang="es-ES" sz="2400" kern="0" dirty="0">
                <a:latin typeface="Bierstadt" panose="020B0004020202020204" pitchFamily="34" charset="0"/>
              </a:rPr>
              <a:t> en otra por medio</a:t>
            </a:r>
            <a:br>
              <a:rPr lang="es-ES" altLang="es-ES" sz="2400" kern="0" dirty="0">
                <a:latin typeface="Bierstadt" panose="020B0004020202020204" pitchFamily="34" charset="0"/>
              </a:rPr>
            </a:br>
            <a:r>
              <a:rPr lang="es-ES" altLang="es-ES" sz="2400" kern="0" dirty="0">
                <a:latin typeface="Bierstadt" panose="020B0004020202020204" pitchFamily="34" charset="0"/>
              </a:rPr>
              <a:t>de manipulaciones algebraicas (modelo Word2vec):</a:t>
            </a: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endParaRPr lang="es-ES" altLang="es-ES" sz="1800" kern="0" dirty="0">
              <a:latin typeface="Bierstadt" panose="020B0004020202020204" pitchFamily="34" charset="0"/>
              <a:cs typeface="Courier New" panose="02070309020205020404" pitchFamily="49" charset="0"/>
            </a:endParaRPr>
          </a:p>
          <a:p>
            <a:pPr marL="35560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00" b="1" kern="0" dirty="0">
                <a:latin typeface="Consolas" panose="020B0609020204030204" pitchFamily="49" charset="0"/>
                <a:cs typeface="Courier New" panose="02070309020205020404" pitchFamily="49" charset="0"/>
              </a:rPr>
              <a:t>tenis – raqueta + bate = béisbol</a:t>
            </a:r>
          </a:p>
          <a:p>
            <a:pPr marL="35560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00" b="1" kern="0" dirty="0">
                <a:latin typeface="Consolas" panose="020B0609020204030204" pitchFamily="49" charset="0"/>
                <a:cs typeface="Courier New" panose="02070309020205020404" pitchFamily="49" charset="0"/>
              </a:rPr>
              <a:t>motocicleta – motor + pedales = bicicleta</a:t>
            </a:r>
          </a:p>
          <a:p>
            <a:pPr marL="35560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00" b="1" kern="0" dirty="0">
                <a:latin typeface="Consolas" panose="020B0609020204030204" pitchFamily="49" charset="0"/>
                <a:cs typeface="Courier New" panose="02070309020205020404" pitchFamily="49" charset="0"/>
              </a:rPr>
              <a:t>amar – positivo + negativo = odiar</a:t>
            </a:r>
          </a:p>
          <a:p>
            <a:pPr marL="35560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00" b="1" kern="0" dirty="0">
                <a:latin typeface="Consolas" panose="020B0609020204030204" pitchFamily="49" charset="0"/>
                <a:cs typeface="Courier New" panose="02070309020205020404" pitchFamily="49" charset="0"/>
              </a:rPr>
              <a:t>París – Francia + España = Madrid</a:t>
            </a: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endParaRPr lang="es-ES" altLang="es-ES" sz="1800" b="1" kern="0" dirty="0">
              <a:latin typeface="Bierstadt" panose="020B0004020202020204" pitchFamily="34" charset="0"/>
              <a:cs typeface="Courier New" panose="02070309020205020404" pitchFamily="49" charset="0"/>
            </a:endParaRP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1400" b="1" kern="0" dirty="0">
                <a:latin typeface="Bierstadt" panose="020B0004020202020204" pitchFamily="34" charset="0"/>
                <a:cs typeface="Courier New" panose="02070309020205020404" pitchFamily="49" charset="0"/>
              </a:rPr>
              <a:t>Fuente:</a:t>
            </a:r>
            <a:br>
              <a:rPr lang="es-ES" altLang="es-ES" sz="1400" b="1" kern="0" dirty="0">
                <a:latin typeface="Bierstadt" panose="020B0004020202020204" pitchFamily="34" charset="0"/>
                <a:cs typeface="Courier New" panose="02070309020205020404" pitchFamily="49" charset="0"/>
              </a:rPr>
            </a:br>
            <a:r>
              <a:rPr lang="es-ES" sz="1400" spc="-40" dirty="0">
                <a:latin typeface="Bierstadt" panose="020B0004020202020204" pitchFamily="34" charset="0"/>
              </a:rPr>
              <a:t>Antonio Miguel Artiaga (2023)</a:t>
            </a:r>
            <a:endParaRPr lang="es-ES" altLang="es-ES" sz="1400" b="1" kern="0" dirty="0">
              <a:latin typeface="Bierstadt" panose="020B000402020202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9D9A920-6420-94F1-8087-1B697FC84F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0256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5BB22-30B3-DE2E-D18E-A094164297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4133D384-B987-A298-D480-4A4B9E055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7811" y="980729"/>
            <a:ext cx="4836714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300" spc="-20" dirty="0">
                <a:latin typeface="Bierstadt" panose="020B0004020202020204" pitchFamily="34" charset="0"/>
              </a:rPr>
              <a:t>Desde 2018 se han desarrollado</a:t>
            </a:r>
            <a:br>
              <a:rPr lang="da-DK" sz="2300" spc="-20" dirty="0">
                <a:latin typeface="Bierstadt" panose="020B0004020202020204" pitchFamily="34" charset="0"/>
              </a:rPr>
            </a:br>
            <a:r>
              <a:rPr lang="da-DK" sz="2300" spc="-40" dirty="0">
                <a:latin typeface="Bierstadt" panose="020B0004020202020204" pitchFamily="34" charset="0"/>
              </a:rPr>
              <a:t>56 </a:t>
            </a:r>
            <a:r>
              <a:rPr lang="da-DK" sz="2300" b="1" spc="-40" dirty="0">
                <a:latin typeface="Bierstadt" panose="020B0004020202020204" pitchFamily="34" charset="0"/>
              </a:rPr>
              <a:t>modelos extensos de lenguaje</a:t>
            </a:r>
            <a:r>
              <a:rPr lang="da-DK" sz="2300" spc="-40" dirty="0">
                <a:latin typeface="Bierstadt" panose="020B0004020202020204" pitchFamily="34" charset="0"/>
              </a:rPr>
              <a:t>, </a:t>
            </a:r>
            <a:r>
              <a:rPr lang="da-DK" sz="2300" spc="-20" dirty="0">
                <a:latin typeface="Bierstadt" panose="020B0004020202020204" pitchFamily="34" charset="0"/>
              </a:rPr>
              <a:t>entre otros: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da-DK" sz="2100" b="1" spc="-40" dirty="0">
                <a:latin typeface="Bierstadt" panose="020B0004020202020204" pitchFamily="34" charset="0"/>
              </a:rPr>
              <a:t>GPT</a:t>
            </a:r>
            <a:r>
              <a:rPr lang="da-DK" sz="2100" spc="-40" dirty="0">
                <a:latin typeface="Bierstadt" panose="020B0004020202020204" pitchFamily="34" charset="0"/>
              </a:rPr>
              <a:t> (OpenAI)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da-DK" sz="2100" b="1" spc="-40" dirty="0">
                <a:latin typeface="Bierstadt" panose="020B0004020202020204" pitchFamily="34" charset="0"/>
              </a:rPr>
              <a:t>PaLM</a:t>
            </a:r>
            <a:r>
              <a:rPr lang="da-DK" sz="2100" spc="-40" dirty="0">
                <a:latin typeface="Bierstadt" panose="020B0004020202020204" pitchFamily="34" charset="0"/>
              </a:rPr>
              <a:t>, </a:t>
            </a:r>
            <a:r>
              <a:rPr lang="da-DK" sz="2100" b="1" spc="-40" dirty="0">
                <a:latin typeface="Bierstadt" panose="020B0004020202020204" pitchFamily="34" charset="0"/>
              </a:rPr>
              <a:t>Gemini</a:t>
            </a:r>
            <a:r>
              <a:rPr lang="da-DK" sz="2100" spc="-40" dirty="0">
                <a:latin typeface="Bierstadt" panose="020B0004020202020204" pitchFamily="34" charset="0"/>
              </a:rPr>
              <a:t> (Google)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da-DK" sz="2100" b="1" spc="-40" dirty="0">
                <a:latin typeface="Bierstadt" panose="020B0004020202020204" pitchFamily="34" charset="0"/>
              </a:rPr>
              <a:t>LLaMA</a:t>
            </a:r>
            <a:r>
              <a:rPr lang="da-DK" sz="2100" spc="-40" dirty="0">
                <a:latin typeface="Bierstadt" panose="020B0004020202020204" pitchFamily="34" charset="0"/>
              </a:rPr>
              <a:t> (Meta)</a:t>
            </a:r>
          </a:p>
          <a:p>
            <a:pPr marL="358775" indent="-358775" hangingPunct="1">
              <a:spcBef>
                <a:spcPts val="300"/>
              </a:spcBef>
              <a:spcAft>
                <a:spcPts val="1800"/>
              </a:spcAft>
              <a:buFont typeface="Calibri" panose="020F0502020204030204" pitchFamily="34" charset="0"/>
              <a:buChar char="—"/>
            </a:pPr>
            <a:r>
              <a:rPr lang="da-DK" sz="2100" b="1" spc="-40" dirty="0">
                <a:latin typeface="Bierstadt" panose="020B0004020202020204" pitchFamily="34" charset="0"/>
              </a:rPr>
              <a:t>Claude</a:t>
            </a:r>
            <a:r>
              <a:rPr lang="da-DK" sz="2100" spc="-40" dirty="0">
                <a:latin typeface="Bierstadt" panose="020B0004020202020204" pitchFamily="34" charset="0"/>
              </a:rPr>
              <a:t> (Anthropic)</a:t>
            </a:r>
          </a:p>
          <a:p>
            <a:pPr marL="0" indent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spc="-20" dirty="0">
                <a:latin typeface="Bierstadt" panose="020B0004020202020204" pitchFamily="34" charset="0"/>
              </a:rPr>
              <a:t>Imitan de forma convincente la </a:t>
            </a:r>
            <a:r>
              <a:rPr lang="da-DK" sz="2400" b="1" spc="-20" dirty="0">
                <a:latin typeface="Bierstadt" panose="020B0004020202020204" pitchFamily="34" charset="0"/>
              </a:rPr>
              <a:t>escritura humana</a:t>
            </a:r>
            <a:r>
              <a:rPr lang="da-DK" sz="2400" spc="-60" dirty="0">
                <a:latin typeface="Bierstadt" panose="020B0004020202020204" pitchFamily="34" charset="0"/>
              </a:rPr>
              <a:t>.</a:t>
            </a:r>
            <a:endParaRPr lang="es-ES" altLang="es-ES" sz="2400" kern="0" dirty="0">
              <a:latin typeface="Bierstadt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C349B17-C826-068C-003D-98F08A1B83E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7841" y="386541"/>
            <a:ext cx="4996641" cy="247423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35217BF-A8F2-1F45-38BD-49EC3A5F7F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75962" y="3248118"/>
            <a:ext cx="4996641" cy="322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09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544642-34E4-6D0B-D626-E2C1475FDD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FFC0CC5-1500-6BAB-B721-96702F689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200150"/>
            <a:ext cx="10980340" cy="839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30" kern="0" spc="-20" dirty="0">
                <a:latin typeface="Bierstadt" panose="020B0004020202020204" pitchFamily="34" charset="0"/>
              </a:rPr>
              <a:t>Generan respuestas encadenando conjuntos de palabras con un criterio </a:t>
            </a:r>
            <a:r>
              <a:rPr lang="es-ES" altLang="es-ES" sz="2330" b="1" kern="0" spc="-20" dirty="0">
                <a:latin typeface="Bierstadt" panose="020B0004020202020204" pitchFamily="34" charset="0"/>
              </a:rPr>
              <a:t>predictivo</a:t>
            </a:r>
            <a:r>
              <a:rPr lang="es-ES" altLang="es-ES" sz="2330" kern="0" spc="-20" dirty="0">
                <a:latin typeface="Bierstadt" panose="020B0004020202020204" pitchFamily="34" charset="0"/>
              </a:rPr>
              <a:t>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916E709-AC78-3766-B915-03D18B5363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3702" y="2264040"/>
            <a:ext cx="5102773" cy="2357774"/>
          </a:xfrm>
          <a:prstGeom prst="rect">
            <a:avLst/>
          </a:prstGeom>
        </p:spPr>
      </p:pic>
      <p:pic>
        <p:nvPicPr>
          <p:cNvPr id="4" name="Imagen 3" descr="Imagen que contiene Gráfico&#10;&#10;Descripción generada automáticamente">
            <a:extLst>
              <a:ext uri="{FF2B5EF4-FFF2-40B4-BE49-F238E27FC236}">
                <a16:creationId xmlns:a16="http://schemas.microsoft.com/office/drawing/2014/main" id="{BEEB488B-FE93-19CF-C43B-BA5E15074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414" y="2561798"/>
            <a:ext cx="4779672" cy="2081754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47ABEE3-E524-E729-38CC-DA3471A5F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5524" y="4740301"/>
            <a:ext cx="4875562" cy="432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1640" kern="0" spc="-10" dirty="0">
                <a:latin typeface="Bierstadt" panose="020B0004020202020204" pitchFamily="34" charset="0"/>
              </a:rPr>
              <a:t>Otras veces hay muchas palabras candidatas.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75B594C6-0F95-6F9B-6E93-D00D4D1F9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1693" y="4740301"/>
            <a:ext cx="5544616" cy="53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1640" kern="0" spc="-10" dirty="0">
                <a:latin typeface="Bierstadt" panose="020B0004020202020204" pitchFamily="34" charset="0"/>
              </a:rPr>
              <a:t>A veces solo unas pocas palabras se ajustan al contexto.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73E9F87-C9AE-0DE0-E79E-D36457CEA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5467888"/>
            <a:ext cx="10980340" cy="999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30" kern="0" dirty="0">
                <a:latin typeface="Bierstadt" panose="020B0004020202020204" pitchFamily="34" charset="0"/>
              </a:rPr>
              <a:t>La </a:t>
            </a:r>
            <a:r>
              <a:rPr lang="es-ES" altLang="es-ES" sz="2330" b="1" kern="0" dirty="0">
                <a:latin typeface="Bierstadt" panose="020B0004020202020204" pitchFamily="34" charset="0"/>
              </a:rPr>
              <a:t>dificultad</a:t>
            </a:r>
            <a:r>
              <a:rPr lang="es-ES" altLang="es-ES" sz="2330" kern="0" dirty="0">
                <a:latin typeface="Bierstadt" panose="020B0004020202020204" pitchFamily="34" charset="0"/>
              </a:rPr>
              <a:t> para elegir la palabra más adecuada</a:t>
            </a:r>
            <a:br>
              <a:rPr lang="es-ES" altLang="es-ES" sz="2330" kern="0" dirty="0">
                <a:latin typeface="Bierstadt" panose="020B0004020202020204" pitchFamily="34" charset="0"/>
              </a:rPr>
            </a:br>
            <a:r>
              <a:rPr lang="es-ES" altLang="es-ES" sz="2330" kern="0" dirty="0">
                <a:latin typeface="Bierstadt" panose="020B0004020202020204" pitchFamily="34" charset="0"/>
              </a:rPr>
              <a:t>conlleva mayor o menor probabilidad de </a:t>
            </a:r>
            <a:r>
              <a:rPr lang="es-ES" altLang="es-ES" sz="2330" b="1" kern="0" dirty="0">
                <a:latin typeface="Bierstadt" panose="020B0004020202020204" pitchFamily="34" charset="0"/>
              </a:rPr>
              <a:t>errores</a:t>
            </a:r>
            <a:r>
              <a:rPr lang="es-ES" altLang="es-ES" sz="2330" kern="0" dirty="0">
                <a:latin typeface="Bierstadt" panose="020B0004020202020204" pitchFamily="34" charset="0"/>
              </a:rPr>
              <a:t>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1342A2CB-C93F-9981-50AE-F9AF65DF5C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21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BC8883-B2ED-73DC-FC2D-AEBD8C7876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36E8C28A-ECA3-5249-8E91-20C32749A4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86" y="1354485"/>
            <a:ext cx="4392487" cy="2889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100" kern="0" spc="-20" dirty="0">
                <a:latin typeface="Bierstadt" panose="020B0004020202020204" pitchFamily="34" charset="0"/>
              </a:rPr>
              <a:t>GPT ha aprendido de terabytes de </a:t>
            </a:r>
            <a:r>
              <a:rPr lang="es-ES" altLang="es-ES" sz="2100" kern="0" spc="-50" dirty="0">
                <a:latin typeface="Bierstadt" panose="020B0004020202020204" pitchFamily="34" charset="0"/>
              </a:rPr>
              <a:t>textos de diferentes </a:t>
            </a:r>
            <a:r>
              <a:rPr lang="es-ES" altLang="es-ES" sz="2100" b="1" kern="0" spc="-50" dirty="0">
                <a:latin typeface="Bierstadt" panose="020B0004020202020204" pitchFamily="34" charset="0"/>
              </a:rPr>
              <a:t>temas</a:t>
            </a:r>
            <a:r>
              <a:rPr lang="es-ES" altLang="es-ES" sz="2100" kern="0" spc="-50" dirty="0">
                <a:latin typeface="Bierstadt" panose="020B0004020202020204" pitchFamily="34" charset="0"/>
              </a:rPr>
              <a:t> y </a:t>
            </a:r>
            <a:r>
              <a:rPr lang="es-ES" altLang="es-ES" sz="2100" b="1" kern="0" spc="-50" dirty="0">
                <a:latin typeface="Bierstadt" panose="020B0004020202020204" pitchFamily="34" charset="0"/>
              </a:rPr>
              <a:t>fuentes</a:t>
            </a:r>
            <a:r>
              <a:rPr lang="es-ES" altLang="es-ES" sz="2100" kern="0" spc="-50" dirty="0">
                <a:latin typeface="Bierstadt" panose="020B0004020202020204" pitchFamily="34" charset="0"/>
              </a:rPr>
              <a:t>: </a:t>
            </a:r>
            <a:r>
              <a:rPr lang="es-ES" altLang="es-ES" sz="2100" kern="0" spc="-20" dirty="0">
                <a:latin typeface="Bierstadt" panose="020B0004020202020204" pitchFamily="34" charset="0"/>
              </a:rPr>
              <a:t>noticias, artículos, páginas web, contenido de medios sociales, etc. (con predominio del inglés).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90DFD9D-5354-D0BD-8141-4FE4D8618F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7825" y="1647825"/>
            <a:ext cx="6275892" cy="4267082"/>
          </a:xfrm>
          <a:prstGeom prst="rect">
            <a:avLst/>
          </a:prstGeom>
        </p:spPr>
      </p:pic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32EF0E08-C71D-6A00-4331-B0C460F18B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863" y="4063136"/>
            <a:ext cx="4140876" cy="1467813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D14E533-5549-4B8F-826C-C5B08ECB3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CF387C-2660-96B7-D02E-F4022906AB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1D42E83-2944-CC66-7B31-4DA8E2F834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67809" y="205451"/>
            <a:ext cx="7824191" cy="644709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BF8DD04-1B9A-66DA-401F-AF97C702C0AF}"/>
              </a:ext>
            </a:extLst>
          </p:cNvPr>
          <p:cNvSpPr txBox="1"/>
          <p:nvPr/>
        </p:nvSpPr>
        <p:spPr>
          <a:xfrm>
            <a:off x="4367809" y="5719077"/>
            <a:ext cx="35912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3138488" algn="r"/>
              </a:tabLst>
            </a:pPr>
            <a:r>
              <a:rPr lang="en-US" sz="16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en-US" sz="16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</a:t>
            </a:r>
          </a:p>
          <a:p>
            <a:pPr algn="r">
              <a:tabLst>
                <a:tab pos="3138488" algn="r"/>
              </a:tabLst>
            </a:pPr>
            <a:r>
              <a:rPr lang="en-US" sz="16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Shoggoth with smiley face</a:t>
            </a:r>
          </a:p>
          <a:p>
            <a:pPr algn="r">
              <a:tabLst>
                <a:tab pos="3138488" algn="r"/>
              </a:tabLst>
            </a:pPr>
            <a:r>
              <a:rPr lang="en-US" sz="1600" b="1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Fuente</a:t>
            </a:r>
            <a:r>
              <a:rPr lang="en-US" sz="16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US" sz="1600" dirty="0">
                <a:solidFill>
                  <a:srgbClr val="1F8FA0"/>
                </a:solidFill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https://twitter.com/anthrupad</a:t>
            </a:r>
            <a:endParaRPr lang="en-US" sz="1600" dirty="0">
              <a:solidFill>
                <a:srgbClr val="1F8FA0"/>
              </a:solidFill>
              <a:latin typeface="Bierstadt" panose="020B00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4ACE008-7D00-29E8-F9E0-38E66B6126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908721"/>
            <a:ext cx="3501034" cy="5544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00" kern="0" spc="-40" dirty="0">
                <a:latin typeface="Bierstadt" panose="020B0004020202020204" pitchFamily="34" charset="0"/>
              </a:rPr>
              <a:t>Sin las fases de afinación,</a:t>
            </a:r>
            <a:br>
              <a:rPr lang="es-ES" altLang="es-ES" sz="2300" kern="0" spc="-40" dirty="0">
                <a:latin typeface="Bierstadt" panose="020B0004020202020204" pitchFamily="34" charset="0"/>
              </a:rPr>
            </a:br>
            <a:r>
              <a:rPr lang="es-ES" altLang="es-ES" sz="2300" kern="0" spc="-40" dirty="0">
                <a:latin typeface="Bierstadt" panose="020B0004020202020204" pitchFamily="34" charset="0"/>
              </a:rPr>
              <a:t>el sistema podría predecir </a:t>
            </a:r>
            <a:r>
              <a:rPr lang="es-ES" altLang="es-ES" sz="2300" b="1" kern="0" dirty="0">
                <a:latin typeface="Bierstadt" panose="020B0004020202020204" pitchFamily="34" charset="0"/>
              </a:rPr>
              <a:t>respuestas dañinas</a:t>
            </a:r>
            <a:r>
              <a:rPr lang="es-ES" altLang="es-ES" sz="2300" kern="0" dirty="0">
                <a:latin typeface="Bierstadt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218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0C4E18-ABB4-3B9C-E4B2-7204C492DE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934B9551-A85C-E442-A4A7-ED464E9F7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162051"/>
            <a:ext cx="4381500" cy="5505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500" kern="0" spc="-20" dirty="0">
                <a:latin typeface="Bierstadt" panose="020B0004020202020204" pitchFamily="34" charset="0"/>
              </a:rPr>
              <a:t>Producen textos de diversos </a:t>
            </a:r>
            <a:r>
              <a:rPr lang="es-ES" altLang="es-ES" sz="2500" b="1" kern="0" spc="-20" dirty="0">
                <a:latin typeface="Bierstadt" panose="020B0004020202020204" pitchFamily="34" charset="0"/>
              </a:rPr>
              <a:t>géneros</a:t>
            </a:r>
            <a:r>
              <a:rPr lang="es-ES" altLang="es-ES" sz="2500" kern="0" spc="-20" dirty="0">
                <a:latin typeface="Bierstadt" panose="020B0004020202020204" pitchFamily="34" charset="0"/>
              </a:rPr>
              <a:t> y </a:t>
            </a:r>
            <a:r>
              <a:rPr lang="es-ES" altLang="es-ES" sz="2500" b="1" kern="0" spc="-20" dirty="0">
                <a:latin typeface="Bierstadt" panose="020B0004020202020204" pitchFamily="34" charset="0"/>
              </a:rPr>
              <a:t>estilos</a:t>
            </a:r>
            <a:r>
              <a:rPr lang="es-ES" altLang="es-ES" sz="2500" kern="0" spc="-20" dirty="0">
                <a:latin typeface="Bierstadt" panose="020B0004020202020204" pitchFamily="34" charset="0"/>
              </a:rPr>
              <a:t>: informes, noticias, contenido web, poemas, canciones…</a:t>
            </a: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endParaRPr lang="es-ES" altLang="es-ES" sz="2500" kern="0" spc="-20" dirty="0">
              <a:latin typeface="Bierstadt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9DA8071-4158-1B59-A316-2B89D5C821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95925" y="1095346"/>
            <a:ext cx="6252180" cy="5343818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06173EC-1384-2B24-0A70-916975344DB9}"/>
              </a:ext>
            </a:extLst>
          </p:cNvPr>
          <p:cNvSpPr txBox="1"/>
          <p:nvPr/>
        </p:nvSpPr>
        <p:spPr>
          <a:xfrm>
            <a:off x="3145582" y="5699778"/>
            <a:ext cx="252028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spc="-40" dirty="0">
                <a:latin typeface="Bierstadt" panose="020B0004020202020204" pitchFamily="34" charset="0"/>
              </a:rPr>
              <a:t>Artículo escrito por GPT-3.  </a:t>
            </a:r>
            <a:r>
              <a:rPr lang="es-ES" sz="1500" spc="-40" dirty="0">
                <a:latin typeface="Bierstadt" panose="020B0004020202020204" pitchFamily="34" charset="0"/>
                <a:sym typeface="Wingdings" panose="05000000000000000000" pitchFamily="2" charset="2"/>
              </a:rPr>
              <a:t></a:t>
            </a:r>
            <a:endParaRPr lang="es-ES" sz="1500" spc="-40" dirty="0">
              <a:latin typeface="Bierstadt" panose="020B0004020202020204" pitchFamily="34" charset="0"/>
            </a:endParaRP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115E5B2C-99E6-D167-A5FC-9F3AE59B2B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395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FA89F8-BDEA-6E27-BD29-183C8D1E5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D19E0A-C86A-1908-E376-68F6F20FFF5F}"/>
              </a:ext>
            </a:extLst>
          </p:cNvPr>
          <p:cNvSpPr txBox="1">
            <a:spLocks/>
          </p:cNvSpPr>
          <p:nvPr/>
        </p:nvSpPr>
        <p:spPr>
          <a:xfrm>
            <a:off x="885825" y="1133475"/>
            <a:ext cx="7162800" cy="55721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 anchor="ctr">
            <a:noAutofit/>
          </a:bodyPr>
          <a:lstStyle>
            <a:lvl1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="0" i="0" u="none" strike="noStrike" cap="none" spc="0" baseline="0">
                <a:solidFill>
                  <a:srgbClr val="000000"/>
                </a:solidFill>
                <a:uFillTx/>
                <a:latin typeface="Recoleta Regular"/>
                <a:ea typeface="Recoleta Regular"/>
                <a:cs typeface="Recoleta Regular"/>
                <a:sym typeface="Recoleta Regular"/>
              </a:defRPr>
            </a:lvl1pPr>
            <a:lvl2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0" marR="0" indent="0" algn="l" defTabSz="914400" rtl="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400" b="0" i="0" u="none" strike="noStrike" cap="none" spc="0" baseline="0"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hangingPunct="1">
              <a:lnSpc>
                <a:spcPct val="100000"/>
              </a:lnSpc>
              <a:spcAft>
                <a:spcPts val="600"/>
              </a:spcAft>
            </a:pPr>
            <a:r>
              <a:rPr lang="es-ES" sz="2300" spc="-20" dirty="0">
                <a:latin typeface="Bierstadt" panose="020B0004020202020204" pitchFamily="34" charset="0"/>
              </a:rPr>
              <a:t>En el ámbito del periodismo, los </a:t>
            </a:r>
            <a:r>
              <a:rPr lang="es-ES" sz="2300" b="1" spc="-20" dirty="0">
                <a:latin typeface="Bierstadt" panose="020B0004020202020204" pitchFamily="34" charset="0"/>
              </a:rPr>
              <a:t>modelos de lenguaje</a:t>
            </a:r>
            <a:r>
              <a:rPr lang="es-ES" sz="2300" spc="-20" dirty="0">
                <a:latin typeface="Bierstadt" panose="020B0004020202020204" pitchFamily="34" charset="0"/>
              </a:rPr>
              <a:t> se usan para:</a:t>
            </a:r>
          </a:p>
          <a:p>
            <a:pPr marL="361950" indent="-361950" hangingPunct="1">
              <a:lnSpc>
                <a:spcPct val="100000"/>
              </a:lnSpc>
              <a:spcAft>
                <a:spcPts val="600"/>
              </a:spcAft>
              <a:buFont typeface="Aptos" panose="020B0004020202020204" pitchFamily="34" charset="0"/>
              <a:buChar char="—"/>
            </a:pPr>
            <a:r>
              <a:rPr lang="es-ES" sz="2100" spc="-20" dirty="0">
                <a:latin typeface="Bierstadt" panose="020B0004020202020204" pitchFamily="34" charset="0"/>
              </a:rPr>
              <a:t>transformar datos en noticias narradas</a:t>
            </a:r>
            <a:br>
              <a:rPr lang="es-ES" sz="2100" spc="-20" dirty="0">
                <a:latin typeface="Bierstadt" panose="020B0004020202020204" pitchFamily="34" charset="0"/>
              </a:rPr>
            </a:br>
            <a:r>
              <a:rPr lang="es-ES" sz="2100" spc="-20" dirty="0">
                <a:latin typeface="Bierstadt" panose="020B0004020202020204" pitchFamily="34" charset="0"/>
              </a:rPr>
              <a:t>sobre economía, deportes y meteorología;</a:t>
            </a:r>
          </a:p>
          <a:p>
            <a:pPr marL="361950" indent="-361950" hangingPunct="1">
              <a:lnSpc>
                <a:spcPct val="100000"/>
              </a:lnSpc>
              <a:spcAft>
                <a:spcPts val="600"/>
              </a:spcAft>
              <a:buFont typeface="Aptos" panose="020B0004020202020204" pitchFamily="34" charset="0"/>
              <a:buChar char="—"/>
            </a:pPr>
            <a:r>
              <a:rPr lang="es-ES" sz="2100" spc="-20" dirty="0">
                <a:latin typeface="Bierstadt" panose="020B0004020202020204" pitchFamily="34" charset="0"/>
              </a:rPr>
              <a:t>obtener sugerencias de temas relevantes</a:t>
            </a:r>
            <a:br>
              <a:rPr lang="es-ES" sz="2100" spc="-20" dirty="0">
                <a:latin typeface="Bierstadt" panose="020B0004020202020204" pitchFamily="34" charset="0"/>
              </a:rPr>
            </a:br>
            <a:r>
              <a:rPr lang="es-ES" sz="2100" spc="-20" dirty="0">
                <a:latin typeface="Bierstadt" panose="020B0004020202020204" pitchFamily="34" charset="0"/>
              </a:rPr>
              <a:t>mediante la identificación de tendencias;</a:t>
            </a:r>
          </a:p>
          <a:p>
            <a:pPr marL="361950" indent="-361950" hangingPunct="1">
              <a:lnSpc>
                <a:spcPct val="100000"/>
              </a:lnSpc>
              <a:spcAft>
                <a:spcPts val="600"/>
              </a:spcAft>
              <a:buFont typeface="Aptos" panose="020B0004020202020204" pitchFamily="34" charset="0"/>
              <a:buChar char="—"/>
            </a:pPr>
            <a:r>
              <a:rPr lang="es-ES" sz="2100" spc="-20" dirty="0">
                <a:latin typeface="Bierstadt" panose="020B0004020202020204" pitchFamily="34" charset="0"/>
              </a:rPr>
              <a:t>redactar borradores, afinar titulares</a:t>
            </a:r>
            <a:br>
              <a:rPr lang="es-ES" sz="2100" spc="-20" dirty="0">
                <a:latin typeface="Bierstadt" panose="020B0004020202020204" pitchFamily="34" charset="0"/>
              </a:rPr>
            </a:br>
            <a:r>
              <a:rPr lang="es-ES" sz="2100" spc="-20" dirty="0">
                <a:latin typeface="Bierstadt" panose="020B0004020202020204" pitchFamily="34" charset="0"/>
              </a:rPr>
              <a:t>y escribir </a:t>
            </a:r>
            <a:r>
              <a:rPr lang="es-ES" sz="2100" i="1" spc="-20" dirty="0">
                <a:latin typeface="Bierstadt" panose="020B0004020202020204" pitchFamily="34" charset="0"/>
              </a:rPr>
              <a:t>posts</a:t>
            </a:r>
            <a:r>
              <a:rPr lang="es-ES" sz="2100" spc="-20" dirty="0">
                <a:latin typeface="Bierstadt" panose="020B0004020202020204" pitchFamily="34" charset="0"/>
              </a:rPr>
              <a:t> para medios sociales.</a:t>
            </a:r>
          </a:p>
          <a:p>
            <a:pPr hangingPunct="1">
              <a:lnSpc>
                <a:spcPct val="100000"/>
              </a:lnSpc>
              <a:spcBef>
                <a:spcPts val="1200"/>
              </a:spcBef>
            </a:pPr>
            <a:r>
              <a:rPr lang="es-ES" sz="2300" spc="-30" dirty="0">
                <a:latin typeface="Bierstadt" panose="020B0004020202020204" pitchFamily="34" charset="0"/>
              </a:rPr>
              <a:t>La IA </a:t>
            </a:r>
            <a:r>
              <a:rPr lang="es-ES" sz="2300" b="1" spc="-30" dirty="0">
                <a:latin typeface="Bierstadt" panose="020B0004020202020204" pitchFamily="34" charset="0"/>
              </a:rPr>
              <a:t>agiliza flujos de trabajo</a:t>
            </a:r>
            <a:r>
              <a:rPr lang="es-ES" sz="2300" spc="-30" dirty="0">
                <a:latin typeface="Bierstadt" panose="020B0004020202020204" pitchFamily="34" charset="0"/>
              </a:rPr>
              <a:t> y ayuda a centrarnos en tareas de </a:t>
            </a:r>
            <a:r>
              <a:rPr lang="es-ES" sz="2300" b="1" spc="-30" dirty="0">
                <a:latin typeface="Bierstadt" panose="020B0004020202020204" pitchFamily="34" charset="0"/>
              </a:rPr>
              <a:t>alto valor </a:t>
            </a:r>
            <a:r>
              <a:rPr lang="es-ES" sz="2300" spc="-30" dirty="0">
                <a:latin typeface="Bierstadt" panose="020B0004020202020204" pitchFamily="34" charset="0"/>
              </a:rPr>
              <a:t>(investigación, análisis, verificación de datos).</a:t>
            </a: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1D40C29B-C736-D265-56FA-78BB0DCA96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82409" y="381580"/>
            <a:ext cx="3290465" cy="6094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9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EB4CFC-3979-7794-FF68-DD4913EE1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Un hombre sentado frente a una computadora&#10;&#10;Descripción generada automáticamente con confianza baja">
            <a:hlinkClick r:id="rId2"/>
            <a:extLst>
              <a:ext uri="{FF2B5EF4-FFF2-40B4-BE49-F238E27FC236}">
                <a16:creationId xmlns:a16="http://schemas.microsoft.com/office/drawing/2014/main" id="{FF871B47-1C0B-34C0-D0D4-6B5FD8F8C6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5027" y="404664"/>
            <a:ext cx="5042499" cy="604867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EF79B39-5987-3F4A-BADE-3DC0610A6B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7" y="1123949"/>
            <a:ext cx="3667124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1840" kern="0" dirty="0">
                <a:latin typeface="Bierstadt" panose="020B0004020202020204" pitchFamily="34" charset="0"/>
              </a:rPr>
              <a:t>La </a:t>
            </a:r>
            <a:r>
              <a:rPr lang="es-ES" altLang="es-ES" sz="1840" b="1" kern="0" dirty="0">
                <a:latin typeface="Bierstadt" panose="020B0004020202020204" pitchFamily="34" charset="0"/>
              </a:rPr>
              <a:t>clarificación de textos </a:t>
            </a:r>
            <a:r>
              <a:rPr lang="es-ES" altLang="es-ES" sz="1840" b="1" kern="0" spc="-40" dirty="0">
                <a:latin typeface="Bierstadt" panose="020B0004020202020204" pitchFamily="34" charset="0"/>
              </a:rPr>
              <a:t>complejos</a:t>
            </a:r>
            <a:r>
              <a:rPr lang="es-ES" altLang="es-ES" sz="1840" kern="0" spc="-40" dirty="0">
                <a:latin typeface="Bierstadt" panose="020B0004020202020204" pitchFamily="34" charset="0"/>
              </a:rPr>
              <a:t>, un campo prometedor, </a:t>
            </a:r>
            <a:r>
              <a:rPr lang="es-ES" altLang="es-ES" sz="1840" kern="0" dirty="0">
                <a:latin typeface="Bierstadt" panose="020B0004020202020204" pitchFamily="34" charset="0"/>
              </a:rPr>
              <a:t>pero apenas labrado.</a:t>
            </a: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endParaRPr lang="es-ES" altLang="es-ES" sz="1840" kern="0" spc="-2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473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9C094A-8F31-14A4-5D04-34E1901F5E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hlinkClick r:id="rId2"/>
            <a:extLst>
              <a:ext uri="{FF2B5EF4-FFF2-40B4-BE49-F238E27FC236}">
                <a16:creationId xmlns:a16="http://schemas.microsoft.com/office/drawing/2014/main" id="{B72B474D-113E-4BF9-24B5-C556FE3217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22479" y="305058"/>
            <a:ext cx="4625836" cy="624788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E82B20D2-F694-C75D-4ED4-C2E11105169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29"/>
          <a:stretch/>
        </p:blipFill>
        <p:spPr>
          <a:xfrm>
            <a:off x="6935602" y="1567981"/>
            <a:ext cx="4921038" cy="52900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A7DDBB4C-809F-212E-E7C2-9BEB7EE85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7" y="1123949"/>
            <a:ext cx="3667124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1840" kern="0" dirty="0">
                <a:latin typeface="Bierstadt" panose="020B0004020202020204" pitchFamily="34" charset="0"/>
              </a:rPr>
              <a:t>La </a:t>
            </a:r>
            <a:r>
              <a:rPr lang="es-ES" altLang="es-ES" sz="1840" b="1" kern="0" dirty="0">
                <a:latin typeface="Bierstadt" panose="020B0004020202020204" pitchFamily="34" charset="0"/>
              </a:rPr>
              <a:t>clarificación de textos </a:t>
            </a:r>
            <a:r>
              <a:rPr lang="es-ES" altLang="es-ES" sz="1840" b="1" kern="0" spc="-40" dirty="0">
                <a:latin typeface="Bierstadt" panose="020B0004020202020204" pitchFamily="34" charset="0"/>
              </a:rPr>
              <a:t>complejos</a:t>
            </a:r>
            <a:r>
              <a:rPr lang="es-ES" altLang="es-ES" sz="1840" kern="0" spc="-40" dirty="0">
                <a:latin typeface="Bierstadt" panose="020B0004020202020204" pitchFamily="34" charset="0"/>
              </a:rPr>
              <a:t>, un campo prometedor, </a:t>
            </a:r>
            <a:r>
              <a:rPr lang="es-ES" altLang="es-ES" sz="1840" kern="0" dirty="0">
                <a:latin typeface="Bierstadt" panose="020B0004020202020204" pitchFamily="34" charset="0"/>
              </a:rPr>
              <a:t>pero apenas labrado.</a:t>
            </a:r>
          </a:p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endParaRPr lang="es-ES" altLang="es-ES" sz="1840" kern="0" spc="-2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430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962B-A6D8-8EC3-7D87-BB5741D494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4008C66-09C9-CF78-3717-66B612F0CD0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85825" y="1704975"/>
            <a:ext cx="10970814" cy="2588896"/>
          </a:xfrm>
        </p:spPr>
        <p:txBody>
          <a:bodyPr anchor="t"/>
          <a:lstStyle/>
          <a:p>
            <a:pPr marL="0" indent="0" eaLnBrk="1" hangingPunct="1">
              <a:spcBef>
                <a:spcPts val="0"/>
              </a:spcBef>
              <a:spcAft>
                <a:spcPts val="1200"/>
              </a:spcAft>
              <a:buNone/>
              <a:defRPr/>
            </a:pPr>
            <a:r>
              <a:rPr lang="es-ES" sz="2320" b="1" spc="-20" dirty="0">
                <a:solidFill>
                  <a:schemeClr val="tx1"/>
                </a:solidFill>
                <a:latin typeface="Bierstadt" panose="020B0004020202020204" pitchFamily="34" charset="0"/>
              </a:rPr>
              <a:t>Asistentes de IA más destacados</a:t>
            </a:r>
            <a:endParaRPr lang="es-ES" sz="1920" b="1" spc="-20" dirty="0">
              <a:solidFill>
                <a:schemeClr val="tx1"/>
              </a:solidFill>
              <a:latin typeface="Bierstadt" panose="020B0004020202020204" pitchFamily="34" charset="0"/>
              <a:ea typeface="Cambria" panose="02040503050406030204" pitchFamily="18" charset="0"/>
            </a:endParaRP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597385A-28BD-BBF3-DD3D-4862ABF9D2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4293870"/>
            <a:ext cx="10970814" cy="215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200" kern="0" spc="-20" dirty="0">
                <a:latin typeface="Bierstadt" panose="020B0004020202020204" pitchFamily="34" charset="0"/>
              </a:rPr>
              <a:t>Los asistentes de IA </a:t>
            </a:r>
            <a:r>
              <a:rPr lang="es-ES" sz="2200" b="1" kern="0" spc="-20" dirty="0">
                <a:latin typeface="Bierstadt" panose="020B0004020202020204" pitchFamily="34" charset="0"/>
              </a:rPr>
              <a:t>responden</a:t>
            </a:r>
            <a:r>
              <a:rPr lang="es-ES" sz="2200" kern="0" spc="-20" dirty="0">
                <a:latin typeface="Bierstadt" panose="020B0004020202020204" pitchFamily="34" charset="0"/>
              </a:rPr>
              <a:t> a las </a:t>
            </a:r>
            <a:r>
              <a:rPr lang="es-ES" sz="2200" b="1" kern="0" spc="-20" dirty="0">
                <a:latin typeface="Bierstadt" panose="020B0004020202020204" pitchFamily="34" charset="0"/>
              </a:rPr>
              <a:t>instrucciones</a:t>
            </a:r>
            <a:r>
              <a:rPr lang="es-ES" sz="2200" kern="0" spc="-20" dirty="0">
                <a:latin typeface="Bierstadt" panose="020B0004020202020204" pitchFamily="34" charset="0"/>
              </a:rPr>
              <a:t> o </a:t>
            </a:r>
            <a:r>
              <a:rPr lang="es-ES" sz="2200" b="1" i="1" kern="0" spc="-20" dirty="0" err="1">
                <a:latin typeface="Bierstadt" panose="020B0004020202020204" pitchFamily="34" charset="0"/>
              </a:rPr>
              <a:t>prompts</a:t>
            </a:r>
            <a:r>
              <a:rPr lang="es-ES" sz="2200" kern="0" spc="-20" dirty="0">
                <a:latin typeface="Bierstadt" panose="020B0004020202020204" pitchFamily="34" charset="0"/>
              </a:rPr>
              <a:t> que se le formulan.</a:t>
            </a:r>
            <a:br>
              <a:rPr lang="es-ES" sz="2200" kern="0" spc="-20" dirty="0">
                <a:latin typeface="Bierstadt" panose="020B0004020202020204" pitchFamily="34" charset="0"/>
              </a:rPr>
            </a:br>
            <a:r>
              <a:rPr lang="es-ES" sz="2200" kern="0" spc="-20" dirty="0">
                <a:latin typeface="Bierstadt" panose="020B0004020202020204" pitchFamily="34" charset="0"/>
              </a:rPr>
              <a:t>Los </a:t>
            </a:r>
            <a:r>
              <a:rPr lang="es-ES" sz="2200" i="1" kern="0" spc="-20" dirty="0" err="1">
                <a:latin typeface="Bierstadt" panose="020B0004020202020204" pitchFamily="34" charset="0"/>
              </a:rPr>
              <a:t>prompts</a:t>
            </a:r>
            <a:r>
              <a:rPr lang="es-ES" sz="2200" kern="0" spc="-20" dirty="0">
                <a:latin typeface="Bierstadt" panose="020B0004020202020204" pitchFamily="34" charset="0"/>
              </a:rPr>
              <a:t> precisos permiten aprovechar mejor sus capacidades.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§"/>
              <a:defRPr/>
            </a:pPr>
            <a:r>
              <a:rPr lang="es-ES" sz="2200" kern="0" spc="-20" dirty="0">
                <a:latin typeface="Bierstadt" panose="020B0004020202020204" pitchFamily="34" charset="0"/>
              </a:rPr>
              <a:t>Las peticiones suelen ser verbales, pero la IA </a:t>
            </a:r>
            <a:r>
              <a:rPr lang="es-ES" sz="2200" b="1" kern="0" spc="-20" dirty="0">
                <a:latin typeface="Bierstadt" panose="020B0004020202020204" pitchFamily="34" charset="0"/>
              </a:rPr>
              <a:t>multimodal</a:t>
            </a:r>
            <a:r>
              <a:rPr lang="es-ES" sz="2200" kern="0" spc="-20" dirty="0">
                <a:latin typeface="Bierstadt" panose="020B0004020202020204" pitchFamily="34" charset="0"/>
              </a:rPr>
              <a:t> también acepta</a:t>
            </a:r>
            <a:br>
              <a:rPr lang="es-ES" sz="2200" kern="0" spc="-20" dirty="0">
                <a:latin typeface="Bierstadt" panose="020B0004020202020204" pitchFamily="34" charset="0"/>
              </a:rPr>
            </a:br>
            <a:r>
              <a:rPr lang="es-ES" sz="2200" kern="0" spc="-20" dirty="0">
                <a:latin typeface="Bierstadt" panose="020B0004020202020204" pitchFamily="34" charset="0"/>
              </a:rPr>
              <a:t>materiales de apoyo (datos, imágenes, código informático, etc.).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B488A5D-C18A-72D2-6B59-2CAAA4766E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graphicFrame>
        <p:nvGraphicFramePr>
          <p:cNvPr id="7" name="Tabla 6">
            <a:extLst>
              <a:ext uri="{FF2B5EF4-FFF2-40B4-BE49-F238E27FC236}">
                <a16:creationId xmlns:a16="http://schemas.microsoft.com/office/drawing/2014/main" id="{CEBE2F9E-8288-28BE-5448-C2C7C2CF53D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0368520"/>
              </p:ext>
            </p:extLst>
          </p:nvPr>
        </p:nvGraphicFramePr>
        <p:xfrm>
          <a:off x="887809" y="2297430"/>
          <a:ext cx="10894615" cy="2081784"/>
        </p:xfrm>
        <a:graphic>
          <a:graphicData uri="http://schemas.openxmlformats.org/drawingml/2006/table">
            <a:tbl>
              <a:tblPr firstRow="1" bandRow="1"/>
              <a:tblGrid>
                <a:gridCol w="4160441">
                  <a:extLst>
                    <a:ext uri="{9D8B030D-6E8A-4147-A177-3AD203B41FA5}">
                      <a16:colId xmlns:a16="http://schemas.microsoft.com/office/drawing/2014/main" val="1872019922"/>
                    </a:ext>
                  </a:extLst>
                </a:gridCol>
                <a:gridCol w="1409700">
                  <a:extLst>
                    <a:ext uri="{9D8B030D-6E8A-4147-A177-3AD203B41FA5}">
                      <a16:colId xmlns:a16="http://schemas.microsoft.com/office/drawing/2014/main" val="1564507160"/>
                    </a:ext>
                  </a:extLst>
                </a:gridCol>
                <a:gridCol w="5324474">
                  <a:extLst>
                    <a:ext uri="{9D8B030D-6E8A-4147-A177-3AD203B41FA5}">
                      <a16:colId xmlns:a16="http://schemas.microsoft.com/office/drawing/2014/main" val="2651612065"/>
                    </a:ext>
                  </a:extLst>
                </a:gridCol>
              </a:tblGrid>
              <a:tr h="10886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80" spc="-20" baseline="0" dirty="0">
                          <a:latin typeface="Bierstadt" panose="020B0004020202020204" pitchFamily="34" charset="0"/>
                        </a:rPr>
                        <a:t>Asistentes generales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180975" indent="-18097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780" b="0" i="1" spc="-20" baseline="0" dirty="0" err="1">
                          <a:latin typeface="Bierstadt" panose="020B0004020202020204" pitchFamily="34" charset="0"/>
                          <a:hlinkClick r:id="rId2"/>
                        </a:rPr>
                        <a:t>ChatGPT</a:t>
                      </a:r>
                      <a:endParaRPr lang="es-ES" sz="1780" b="0" i="1" spc="-20" baseline="0" dirty="0">
                        <a:latin typeface="Bierstadt" panose="020B0004020202020204" pitchFamily="34" charset="0"/>
                      </a:endParaRPr>
                    </a:p>
                    <a:p>
                      <a:pPr marL="180975" indent="-18097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780" b="0" i="1" spc="-20" baseline="0" dirty="0" err="1">
                          <a:latin typeface="Bierstadt" panose="020B0004020202020204" pitchFamily="34" charset="0"/>
                          <a:hlinkClick r:id="rId3"/>
                        </a:rPr>
                        <a:t>Copilot</a:t>
                      </a:r>
                      <a:endParaRPr lang="es-ES" sz="1780" b="0" i="1" spc="-20" baseline="0" dirty="0">
                        <a:latin typeface="Bierstadt" panose="020B0004020202020204" pitchFamily="34" charset="0"/>
                      </a:endParaRPr>
                    </a:p>
                    <a:p>
                      <a:pPr marL="180975" indent="-18097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780" b="0" i="1" spc="-20" baseline="0" dirty="0">
                          <a:latin typeface="Bierstadt" panose="020B0004020202020204" pitchFamily="34" charset="0"/>
                          <a:hlinkClick r:id="rId4"/>
                        </a:rPr>
                        <a:t>Gemini</a:t>
                      </a:r>
                      <a:endParaRPr lang="es-ES" sz="1780" b="0" i="1" spc="-20" baseline="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80" b="0" spc="-20" baseline="0" dirty="0">
                          <a:latin typeface="Bierstadt" panose="020B0004020202020204" pitchFamily="34" charset="0"/>
                        </a:rPr>
                        <a:t>Conocidos por su capacidad para mantener conversaciones naturales, ofrecer sugerencias y completar tareas de manera eficiente. Son versátiles y se adaptan a una amplia variedad de consultas.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054777"/>
                  </a:ext>
                </a:extLst>
              </a:tr>
              <a:tr h="7252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80" b="1" spc="-20" baseline="0" dirty="0">
                          <a:latin typeface="Bierstadt" panose="020B0004020202020204" pitchFamily="34" charset="0"/>
                        </a:rPr>
                        <a:t>Asistente especializado en respuestas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 marL="180975" indent="-180975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§"/>
                      </a:pPr>
                      <a:r>
                        <a:rPr lang="es-ES" sz="1780" i="1" spc="-20" baseline="0" dirty="0" err="1">
                          <a:latin typeface="Bierstadt" panose="020B0004020202020204" pitchFamily="34" charset="0"/>
                          <a:hlinkClick r:id="rId5"/>
                        </a:rPr>
                        <a:t>Perplexity</a:t>
                      </a:r>
                      <a:endParaRPr lang="es-ES" sz="1780" i="1" spc="-20" baseline="0" dirty="0">
                        <a:latin typeface="Bierstadt" panose="020B0004020202020204" pitchFamily="34" charset="0"/>
                      </a:endParaRP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cs typeface="Arial"/>
                        </a:defRPr>
                      </a:lvl9pPr>
                    </a:lstStyle>
                    <a:p>
                      <a:pPr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80" b="0" spc="-20" baseline="0" dirty="0">
                          <a:latin typeface="Bierstadt" panose="020B0004020202020204" pitchFamily="34" charset="0"/>
                        </a:rPr>
                        <a:t>Se centra en proporcionar respuestas precisas, detalladas y bien fundamentadas, con enlaces a las fuentes de información.</a:t>
                      </a:r>
                    </a:p>
                  </a:txBody>
                  <a:tcPr>
                    <a:lnL w="12700" cmpd="sng">
                      <a:solidFill>
                        <a:srgbClr val="FFFFFF"/>
                      </a:solidFill>
                    </a:lnL>
                    <a:lnR w="12700" cmpd="sng">
                      <a:solidFill>
                        <a:srgbClr val="FFFFFF"/>
                      </a:solidFill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01760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109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F4E1401-316B-899C-F00C-B96EEEFA8C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3826" y="381000"/>
            <a:ext cx="6803642" cy="12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700" kern="0" dirty="0">
                <a:latin typeface="Bierstadt" panose="020B0004020202020204" pitchFamily="34" charset="0"/>
              </a:rPr>
              <a:t>Tenemos tendencia a </a:t>
            </a:r>
            <a:r>
              <a:rPr lang="es-ES" altLang="es-ES" sz="2700" b="1" kern="0" dirty="0">
                <a:latin typeface="Bierstadt" panose="020B0004020202020204" pitchFamily="34" charset="0"/>
              </a:rPr>
              <a:t>sobrestimar</a:t>
            </a:r>
            <a:r>
              <a:rPr lang="es-ES" altLang="es-ES" sz="2700" kern="0" dirty="0">
                <a:latin typeface="Bierstadt" panose="020B0004020202020204" pitchFamily="34" charset="0"/>
              </a:rPr>
              <a:t> los efectos de una tecnología en el corto plazo.</a:t>
            </a:r>
          </a:p>
        </p:txBody>
      </p:sp>
      <p:pic>
        <p:nvPicPr>
          <p:cNvPr id="3" name="Imagen 2" descr="Imagen que contiene Texto&#10;&#10;Descripción generada automáticamente">
            <a:extLst>
              <a:ext uri="{FF2B5EF4-FFF2-40B4-BE49-F238E27FC236}">
                <a16:creationId xmlns:a16="http://schemas.microsoft.com/office/drawing/2014/main" id="{27DC8574-CDC8-0C4C-6B6A-30B0E83703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2892" y="1990725"/>
            <a:ext cx="6714575" cy="4258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8F7B4C-EA60-6DC6-9AF5-943AA594B6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422CEE9-1DB3-334C-982D-652578E8A9E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60612" y="1443315"/>
            <a:ext cx="11040274" cy="4899121"/>
          </a:xfrm>
        </p:spPr>
        <p:txBody>
          <a:bodyPr anchor="t"/>
          <a:lstStyle/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2200" b="1" spc="-20" dirty="0">
                <a:solidFill>
                  <a:schemeClr val="tx1"/>
                </a:solidFill>
                <a:latin typeface="Bierstadt" panose="020B0004020202020204" pitchFamily="34" charset="0"/>
              </a:rPr>
              <a:t>Consejos</a:t>
            </a:r>
            <a:r>
              <a:rPr lang="es-ES" sz="2200" spc="-20" dirty="0">
                <a:solidFill>
                  <a:schemeClr val="tx1"/>
                </a:solidFill>
                <a:latin typeface="Bierstadt" panose="020B0004020202020204" pitchFamily="34" charset="0"/>
              </a:rPr>
              <a:t>: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endParaRPr lang="es-ES" sz="19200" spc="-40" dirty="0">
              <a:solidFill>
                <a:schemeClr val="tx1"/>
              </a:solidFill>
              <a:latin typeface="Bierstadt" panose="020B0004020202020204" pitchFamily="34" charset="0"/>
            </a:endParaRP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s-ES" sz="2200" spc="-20" dirty="0">
                <a:solidFill>
                  <a:schemeClr val="tx1"/>
                </a:solidFill>
                <a:latin typeface="Bierstadt" panose="020B0004020202020204" pitchFamily="34" charset="0"/>
              </a:rPr>
              <a:t>La </a:t>
            </a:r>
            <a:r>
              <a:rPr lang="es-ES" sz="2200" b="1" spc="-20" dirty="0">
                <a:solidFill>
                  <a:schemeClr val="tx1"/>
                </a:solidFill>
                <a:latin typeface="Bierstadt" panose="020B0004020202020204" pitchFamily="34" charset="0"/>
              </a:rPr>
              <a:t>ventana de contexto </a:t>
            </a:r>
            <a:r>
              <a:rPr lang="es-ES" sz="2200" spc="-20" dirty="0">
                <a:solidFill>
                  <a:schemeClr val="tx1"/>
                </a:solidFill>
                <a:latin typeface="Bierstadt" panose="020B0004020202020204" pitchFamily="34" charset="0"/>
              </a:rPr>
              <a:t>del modelo determina cuánta información puede recordar</a:t>
            </a:r>
            <a:br>
              <a:rPr lang="es-ES" sz="2200" spc="-20" dirty="0">
                <a:solidFill>
                  <a:schemeClr val="tx1"/>
                </a:solidFill>
                <a:latin typeface="Bierstadt" panose="020B0004020202020204" pitchFamily="34" charset="0"/>
              </a:rPr>
            </a:br>
            <a:r>
              <a:rPr lang="es-ES" sz="2200" spc="-20" dirty="0">
                <a:solidFill>
                  <a:schemeClr val="tx1"/>
                </a:solidFill>
                <a:latin typeface="Bierstadt" panose="020B0004020202020204" pitchFamily="34" charset="0"/>
              </a:rPr>
              <a:t>y procesar a la vez. Refleja su capacidad para generar respuestas coherentes.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C39CD619-524C-83E3-A46D-2D00070647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9905564"/>
              </p:ext>
            </p:extLst>
          </p:nvPr>
        </p:nvGraphicFramePr>
        <p:xfrm>
          <a:off x="969905" y="1915142"/>
          <a:ext cx="10791790" cy="238963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49951">
                  <a:extLst>
                    <a:ext uri="{9D8B030D-6E8A-4147-A177-3AD203B41FA5}">
                      <a16:colId xmlns:a16="http://schemas.microsoft.com/office/drawing/2014/main" val="2744059955"/>
                    </a:ext>
                  </a:extLst>
                </a:gridCol>
                <a:gridCol w="9241839">
                  <a:extLst>
                    <a:ext uri="{9D8B030D-6E8A-4147-A177-3AD203B41FA5}">
                      <a16:colId xmlns:a16="http://schemas.microsoft.com/office/drawing/2014/main" val="1091432371"/>
                    </a:ext>
                  </a:extLst>
                </a:gridCol>
              </a:tblGrid>
              <a:tr h="236391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Detalle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Cuanto más detallado sea el </a:t>
                      </a:r>
                      <a:r>
                        <a:rPr lang="es-ES" sz="1640" i="1" noProof="0" dirty="0" err="1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prompt</a:t>
                      </a:r>
                      <a:r>
                        <a:rPr lang="es-ES" sz="1640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mejor calidad tendrá la respuesta</a:t>
                      </a:r>
                      <a:r>
                        <a:rPr lang="es-ES" sz="16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504683"/>
                  </a:ext>
                </a:extLst>
              </a:tr>
              <a:tr h="268962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Contexto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Aportar contexto </a:t>
                      </a:r>
                      <a:r>
                        <a:rPr lang="es-ES" sz="1640" noProof="0" dirty="0">
                          <a:solidFill>
                            <a:srgbClr val="000000"/>
                          </a:solidFill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 clave para que </a:t>
                      </a:r>
                      <a:r>
                        <a:rPr lang="es-ES" sz="1640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la IA entienda mejor lo que se espera</a:t>
                      </a:r>
                      <a:r>
                        <a:rPr lang="es-ES" sz="16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37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Objetivos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spc="-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Indicar el propósito ayuda a obtener respuestas más pertinentes</a:t>
                      </a:r>
                      <a:r>
                        <a:rPr lang="es-ES" sz="1640" spc="-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27715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Audiencias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Señalar a quién va dirigida la respuesta de la IA ayuda a ajustarla al contexto</a:t>
                      </a:r>
                      <a:r>
                        <a:rPr lang="es-ES" sz="16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13204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Ejemplos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Mostrar ejemplos relacionados con la petición aclara el </a:t>
                      </a:r>
                      <a:r>
                        <a:rPr lang="es-ES" sz="1640" dirty="0">
                          <a:solidFill>
                            <a:srgbClr val="000000"/>
                          </a:solidFill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propósito </a:t>
                      </a:r>
                      <a:r>
                        <a:rPr lang="es-ES" sz="16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del </a:t>
                      </a:r>
                      <a:r>
                        <a:rPr lang="es-ES" sz="1640" i="1" dirty="0" err="1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prompt</a:t>
                      </a:r>
                      <a:r>
                        <a:rPr lang="es-ES" sz="16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500638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spc="-30" baseline="0" noProof="0">
                          <a:latin typeface="Bierstadt" panose="020B0004020202020204" pitchFamily="34" charset="0"/>
                        </a:rPr>
                        <a:t>Tareas y roles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spc="-40" baseline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Usar verbos instructivos como «redacta», «compara», «crea», «resume» o «actúa como» </a:t>
                      </a:r>
                      <a:r>
                        <a:rPr lang="es-ES" sz="1640" spc="-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guía la respuesta</a:t>
                      </a:r>
                      <a:r>
                        <a:rPr lang="es-ES" sz="1640" spc="-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spc="-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680956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Formato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640" spc="-4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Especificar el formato deseado (lista, párrafo, tabla) favorece respuestas más útiles y fáciles de entender</a:t>
                      </a:r>
                      <a:r>
                        <a:rPr lang="es-ES" sz="1640" spc="-40" noProof="0" dirty="0"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1640" spc="-40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525432"/>
                  </a:ext>
                </a:extLst>
              </a:tr>
            </a:tbl>
          </a:graphicData>
        </a:graphic>
      </p:graphicFrame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E3DBA9BD-4000-D734-0824-CE3416604C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025292"/>
              </p:ext>
            </p:extLst>
          </p:nvPr>
        </p:nvGraphicFramePr>
        <p:xfrm>
          <a:off x="969904" y="5348216"/>
          <a:ext cx="3802190" cy="99422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13958">
                  <a:extLst>
                    <a:ext uri="{9D8B030D-6E8A-4147-A177-3AD203B41FA5}">
                      <a16:colId xmlns:a16="http://schemas.microsoft.com/office/drawing/2014/main" val="2744059955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1091432371"/>
                    </a:ext>
                  </a:extLst>
                </a:gridCol>
              </a:tblGrid>
              <a:tr h="200936">
                <a:tc>
                  <a:txBody>
                    <a:bodyPr/>
                    <a:lstStyle/>
                    <a:p>
                      <a:pPr algn="l">
                        <a:lnSpc>
                          <a:spcPct val="96000"/>
                        </a:lnSpc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GPT-4 Turbo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6000"/>
                        </a:lnSpc>
                      </a:pPr>
                      <a:r>
                        <a:rPr lang="es-ES" sz="1640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128.000 </a:t>
                      </a:r>
                      <a:r>
                        <a:rPr lang="es-ES" sz="1640" i="1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tokens</a:t>
                      </a:r>
                      <a:endParaRPr lang="es-ES" sz="1640" i="1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95046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6000"/>
                        </a:lnSpc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Claude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6000"/>
                        </a:lnSpc>
                      </a:pPr>
                      <a:r>
                        <a:rPr lang="es-ES" sz="1640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200.000 </a:t>
                      </a:r>
                      <a:r>
                        <a:rPr lang="es-ES" sz="1640" i="1" noProof="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tokens</a:t>
                      </a:r>
                      <a:endParaRPr lang="es-ES" sz="1640" i="1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4371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>
                        <a:lnSpc>
                          <a:spcPct val="96000"/>
                        </a:lnSpc>
                      </a:pPr>
                      <a:r>
                        <a:rPr lang="es-ES" sz="1640" b="1" noProof="0" dirty="0">
                          <a:latin typeface="Bierstadt" panose="020B0004020202020204" pitchFamily="34" charset="0"/>
                        </a:rPr>
                        <a:t>Gemini 1.5 Pro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6000"/>
                        </a:lnSpc>
                      </a:pPr>
                      <a:r>
                        <a:rPr lang="es-ES" sz="1640" spc="-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millones de </a:t>
                      </a:r>
                      <a:r>
                        <a:rPr lang="es-ES" sz="1640" i="1" spc="-40" dirty="0">
                          <a:solidFill>
                            <a:srgbClr val="000000"/>
                          </a:solidFill>
                          <a:effectLst/>
                          <a:latin typeface="Bierstadt" panose="020B000402020202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tokens</a:t>
                      </a:r>
                      <a:endParaRPr lang="es-ES" sz="1640" i="1" noProof="0" dirty="0">
                        <a:latin typeface="Bierstadt" panose="020B00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7277157"/>
                  </a:ext>
                </a:extLst>
              </a:tr>
            </a:tbl>
          </a:graphicData>
        </a:graphic>
      </p:graphicFrame>
      <p:sp>
        <p:nvSpPr>
          <p:cNvPr id="5" name="Rectangle 2">
            <a:extLst>
              <a:ext uri="{FF2B5EF4-FFF2-40B4-BE49-F238E27FC236}">
                <a16:creationId xmlns:a16="http://schemas.microsoft.com/office/drawing/2014/main" id="{DF7BFAEF-8D78-9201-54A1-78E079E0AB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8510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DC0D02-68B4-2953-06FC-C0E8F2695D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C5CB2D0-E48B-4AEB-8A64-F7EDE8263E73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869576" y="1093694"/>
            <a:ext cx="10987063" cy="5611906"/>
          </a:xfrm>
        </p:spPr>
        <p:txBody>
          <a:bodyPr anchor="ctr"/>
          <a:lstStyle/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s-ES" sz="2300" spc="-40" dirty="0">
                <a:solidFill>
                  <a:schemeClr val="tx1"/>
                </a:solidFill>
                <a:latin typeface="Bierstadt" panose="020B0004020202020204" pitchFamily="34" charset="0"/>
              </a:rPr>
              <a:t>Ejemplo de </a:t>
            </a:r>
            <a:r>
              <a:rPr lang="es-ES" sz="2300" b="1" i="1" spc="-40" dirty="0" err="1">
                <a:solidFill>
                  <a:schemeClr val="tx1"/>
                </a:solidFill>
                <a:latin typeface="Bierstadt" panose="020B0004020202020204" pitchFamily="34" charset="0"/>
              </a:rPr>
              <a:t>prompt</a:t>
            </a:r>
            <a:r>
              <a:rPr lang="es-ES" sz="2300" b="1" spc="-40" dirty="0">
                <a:solidFill>
                  <a:schemeClr val="tx1"/>
                </a:solidFill>
                <a:latin typeface="Bierstadt" panose="020B0004020202020204" pitchFamily="34" charset="0"/>
              </a:rPr>
              <a:t> completo</a:t>
            </a:r>
            <a:r>
              <a:rPr lang="es-ES" sz="2300" spc="-40" dirty="0">
                <a:solidFill>
                  <a:schemeClr val="tx1"/>
                </a:solidFill>
                <a:latin typeface="Bierstadt" panose="020B0004020202020204" pitchFamily="34" charset="0"/>
              </a:rPr>
              <a:t>:</a:t>
            </a: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buNone/>
              <a:defRPr/>
            </a:pPr>
            <a:endParaRPr lang="es-ES" sz="29000" spc="-40" dirty="0">
              <a:solidFill>
                <a:schemeClr val="tx1"/>
              </a:solidFill>
              <a:latin typeface="Bierstadt" panose="020B0004020202020204" pitchFamily="34" charset="0"/>
            </a:endParaRPr>
          </a:p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buNone/>
              <a:defRPr/>
            </a:pPr>
            <a:r>
              <a:rPr lang="es-ES" sz="2300" spc="-40" dirty="0">
                <a:solidFill>
                  <a:schemeClr val="tx1"/>
                </a:solidFill>
                <a:latin typeface="Bierstadt" panose="020B0004020202020204" pitchFamily="34" charset="0"/>
              </a:rPr>
              <a:t>No todos los elementos son esenciales. Hay que centrarse en los importantes.</a:t>
            </a:r>
            <a:endParaRPr lang="es-ES" sz="2300" spc="-20" dirty="0">
              <a:solidFill>
                <a:schemeClr val="tx1"/>
              </a:solidFill>
              <a:latin typeface="Bierstadt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60590BB-3D3D-685C-BDBA-F5F3A2A5A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20179" y="1902083"/>
            <a:ext cx="9619074" cy="4024054"/>
          </a:xfrm>
          <a:prstGeom prst="rect">
            <a:avLst/>
          </a:prstGeom>
        </p:spPr>
      </p:pic>
      <p:pic>
        <p:nvPicPr>
          <p:cNvPr id="4" name="Imagen 3" descr="Captura de pantalla de un juego&#10;&#10;Descripción generada automáticamente con confianza media">
            <a:extLst>
              <a:ext uri="{FF2B5EF4-FFF2-40B4-BE49-F238E27FC236}">
                <a16:creationId xmlns:a16="http://schemas.microsoft.com/office/drawing/2014/main" id="{C1DEE7BA-98E8-445F-2B57-773C0C9616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0179" y="1902083"/>
            <a:ext cx="9619078" cy="402405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47B0C693-FDA4-89E8-F72B-07C5E941BA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91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8F2F5B-FFD2-C4DF-7727-BD6673CE3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0B9106C1-D77D-8812-A370-1BBC490B0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Usos generales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2" name="Rectangle 3">
            <a:extLst>
              <a:ext uri="{FF2B5EF4-FFF2-40B4-BE49-F238E27FC236}">
                <a16:creationId xmlns:a16="http://schemas.microsoft.com/office/drawing/2014/main" id="{EA45991C-2A68-1102-DACA-AC73F8A955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6" y="1351722"/>
            <a:ext cx="7645924" cy="508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100" dirty="0">
                <a:latin typeface="Bierstadt" panose="020B0004020202020204" pitchFamily="34" charset="0"/>
              </a:rPr>
              <a:t>Los modelos de lenguaje son </a:t>
            </a:r>
            <a:r>
              <a:rPr lang="es-ES" sz="2100" b="1" dirty="0">
                <a:latin typeface="Bierstadt" panose="020B0004020202020204" pitchFamily="34" charset="0"/>
              </a:rPr>
              <a:t>versátiles</a:t>
            </a:r>
            <a:r>
              <a:rPr lang="es-ES" sz="2100" dirty="0">
                <a:latin typeface="Bierstadt" panose="020B0004020202020204" pitchFamily="34" charset="0"/>
              </a:rPr>
              <a:t> y tienen numerosas </a:t>
            </a:r>
            <a:r>
              <a:rPr lang="es-ES" sz="2100" b="1" dirty="0">
                <a:latin typeface="Bierstadt" panose="020B0004020202020204" pitchFamily="34" charset="0"/>
              </a:rPr>
              <a:t>aplicaciones</a:t>
            </a:r>
            <a:r>
              <a:rPr lang="es-ES" sz="2100" dirty="0">
                <a:latin typeface="Bierstadt" panose="020B0004020202020204" pitchFamily="34" charset="0"/>
              </a:rPr>
              <a:t>; entre otras:</a:t>
            </a:r>
          </a:p>
          <a:p>
            <a:pPr>
              <a:buFont typeface="Aptos" panose="020B0004020202020204" pitchFamily="34" charset="0"/>
              <a:buChar char="—"/>
            </a:pPr>
            <a:r>
              <a:rPr lang="es-ES" sz="1800" b="1" dirty="0">
                <a:latin typeface="Bierstadt" panose="020B0004020202020204" pitchFamily="34" charset="0"/>
              </a:rPr>
              <a:t>Ideación y lluvia de ideas</a:t>
            </a:r>
            <a:r>
              <a:rPr lang="es-ES" sz="1800" dirty="0">
                <a:latin typeface="Bierstadt" panose="020B0004020202020204" pitchFamily="34" charset="0"/>
              </a:rPr>
              <a:t>: ampliar conceptos, conectar áreas de conocimiento, valorar la viabilidad de una idea, aportar argumentos a favor o en contra, etc.</a:t>
            </a:r>
          </a:p>
          <a:p>
            <a:pPr>
              <a:buFont typeface="Aptos" panose="020B0004020202020204" pitchFamily="34" charset="0"/>
              <a:buChar char="—"/>
            </a:pPr>
            <a:r>
              <a:rPr lang="es-ES" sz="1800" b="1" dirty="0">
                <a:latin typeface="Bierstadt" panose="020B0004020202020204" pitchFamily="34" charset="0"/>
              </a:rPr>
              <a:t>Análisis y síntesis de textos</a:t>
            </a:r>
            <a:r>
              <a:rPr lang="es-ES" sz="1800" dirty="0">
                <a:latin typeface="Bierstadt" panose="020B0004020202020204" pitchFamily="34" charset="0"/>
              </a:rPr>
              <a:t>: detectar sesgos, extraer ideas clave, analizar sentimientos, etc. (incluso de reuniones, entrevistas y grupos de discusión).</a:t>
            </a:r>
          </a:p>
          <a:p>
            <a:pPr>
              <a:buFont typeface="Aptos" panose="020B0004020202020204" pitchFamily="34" charset="0"/>
              <a:buChar char="—"/>
            </a:pPr>
            <a:r>
              <a:rPr lang="es-ES" sz="1800" b="1" dirty="0">
                <a:latin typeface="Bierstadt" panose="020B0004020202020204" pitchFamily="34" charset="0"/>
              </a:rPr>
              <a:t>Apoyo a la escritura</a:t>
            </a:r>
            <a:r>
              <a:rPr lang="es-ES" sz="1800" dirty="0">
                <a:latin typeface="Bierstadt" panose="020B0004020202020204" pitchFamily="34" charset="0"/>
              </a:rPr>
              <a:t>: ajustar tono y estilo de un texto, simplificarlo, hacerlo más persuasivo, proponer ejemplos o metáforas, etc.</a:t>
            </a:r>
          </a:p>
          <a:p>
            <a:pPr>
              <a:buFont typeface="Aptos" panose="020B0004020202020204" pitchFamily="34" charset="0"/>
              <a:buChar char="—"/>
            </a:pPr>
            <a:r>
              <a:rPr lang="es-ES" sz="1800" b="1" dirty="0">
                <a:latin typeface="Bierstadt" panose="020B0004020202020204" pitchFamily="34" charset="0"/>
              </a:rPr>
              <a:t>Apoyo a la docencia y la investigación</a:t>
            </a:r>
            <a:r>
              <a:rPr lang="es-ES" sz="1800" dirty="0">
                <a:latin typeface="Bierstadt" panose="020B0004020202020204" pitchFamily="34" charset="0"/>
              </a:rPr>
              <a:t>: valorar propuestas, formular objetivos, valorar metodologías, mejorar la redacción, etc.</a:t>
            </a:r>
          </a:p>
          <a:p>
            <a:pPr>
              <a:buFont typeface="Aptos" panose="020B0004020202020204" pitchFamily="34" charset="0"/>
              <a:buChar char="—"/>
            </a:pPr>
            <a:r>
              <a:rPr lang="es-ES" sz="1800" b="1" dirty="0">
                <a:latin typeface="Bierstadt" panose="020B0004020202020204" pitchFamily="34" charset="0"/>
              </a:rPr>
              <a:t>Análisis de datos</a:t>
            </a:r>
            <a:r>
              <a:rPr lang="es-ES" sz="1800" dirty="0">
                <a:latin typeface="Bierstadt" panose="020B0004020202020204" pitchFamily="34" charset="0"/>
              </a:rPr>
              <a:t>: identificar tendencias y correlaciones.</a:t>
            </a:r>
          </a:p>
          <a:p>
            <a:pPr>
              <a:buFont typeface="Aptos" panose="020B0004020202020204" pitchFamily="34" charset="0"/>
              <a:buChar char="—"/>
            </a:pPr>
            <a:r>
              <a:rPr lang="es-ES" sz="1800" b="1" dirty="0">
                <a:latin typeface="Bierstadt" panose="020B0004020202020204" pitchFamily="34" charset="0"/>
              </a:rPr>
              <a:t>Creación de esquemas y mapas conceptuales</a:t>
            </a:r>
            <a:r>
              <a:rPr lang="es-ES" sz="1800" dirty="0">
                <a:latin typeface="Bierstadt" panose="020B0004020202020204" pitchFamily="34" charset="0"/>
              </a:rPr>
              <a:t>: visualizar ideas y relaciones entre conceptos.</a:t>
            </a:r>
          </a:p>
        </p:txBody>
      </p:sp>
      <p:pic>
        <p:nvPicPr>
          <p:cNvPr id="3" name="Imagen 2" descr="Un dibujo de una persona&#10;&#10;Descripción generada automáticamente con confianza media">
            <a:hlinkClick r:id="rId2"/>
            <a:extLst>
              <a:ext uri="{FF2B5EF4-FFF2-40B4-BE49-F238E27FC236}">
                <a16:creationId xmlns:a16="http://schemas.microsoft.com/office/drawing/2014/main" id="{E3BFD352-E713-F27C-AF6A-15422BE15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47685" y="1351722"/>
            <a:ext cx="3009254" cy="508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43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98DB28-2FFB-B331-5247-89BE3AE2B1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BF4838D9-2032-853F-DD77-DF070FCBA6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Usos generales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6B4D2F5-7EB4-BD49-D849-78B8FEA2C49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333135" y="1089755"/>
            <a:ext cx="8419563" cy="5308807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C78CD69-EE93-F91B-6591-C27CF1AE1DA7}"/>
              </a:ext>
            </a:extLst>
          </p:cNvPr>
          <p:cNvSpPr txBox="1"/>
          <p:nvPr/>
        </p:nvSpPr>
        <p:spPr>
          <a:xfrm>
            <a:off x="857249" y="1457325"/>
            <a:ext cx="235789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b="1" i="1" spc="-20" dirty="0" err="1"/>
              <a:t>Markmap</a:t>
            </a:r>
            <a:r>
              <a:rPr lang="es-ES" sz="2000" spc="-20" dirty="0"/>
              <a:t> genera diagramas gráficos a partir de simples esquemas en formato </a:t>
            </a:r>
            <a:r>
              <a:rPr lang="es-ES" sz="2000" spc="-20" dirty="0" err="1"/>
              <a:t>Markdown</a:t>
            </a:r>
            <a:r>
              <a:rPr lang="es-ES" sz="2000" spc="-2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146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187F82-FDDC-716D-059C-8FE95F083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E897215-1EE6-8D6E-F69C-0E0FC07C56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Asistentes orientados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8273B42-582F-678D-0E43-324CEFC6D2D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38550" y="1563516"/>
            <a:ext cx="8100873" cy="475744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B753A3A8-7DB2-1B29-67C4-6E7A34552F48}"/>
              </a:ext>
            </a:extLst>
          </p:cNvPr>
          <p:cNvSpPr txBox="1"/>
          <p:nvPr/>
        </p:nvSpPr>
        <p:spPr>
          <a:xfrm>
            <a:off x="857249" y="1457325"/>
            <a:ext cx="263898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i="1" dirty="0"/>
              <a:t>STORM</a:t>
            </a:r>
            <a:r>
              <a:rPr lang="es-ES" sz="1900" dirty="0"/>
              <a:t> (Universidad de Stanford) genera </a:t>
            </a:r>
            <a:r>
              <a:rPr lang="es-ES" sz="1900" spc="-40" dirty="0"/>
              <a:t>artículos enciclopédicos </a:t>
            </a:r>
            <a:r>
              <a:rPr lang="es-ES" sz="1900" dirty="0"/>
              <a:t>simulando un equipo multidisciplinar de expertos.</a:t>
            </a:r>
          </a:p>
        </p:txBody>
      </p:sp>
    </p:spTree>
    <p:extLst>
      <p:ext uri="{BB962C8B-B14F-4D97-AF65-F5344CB8AC3E}">
        <p14:creationId xmlns:p14="http://schemas.microsoft.com/office/powerpoint/2010/main" val="219983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AB7991-539D-DA7F-F8C7-7CD76D720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C9179152-9D98-C205-90DC-2F1D46A2B5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Asistentes orientados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3953E20-999B-643F-B542-62ACBD1402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24413" y="1563517"/>
            <a:ext cx="8118172" cy="4607266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92B00DA2-6FD9-269C-1835-256CB0737D43}"/>
              </a:ext>
            </a:extLst>
          </p:cNvPr>
          <p:cNvSpPr txBox="1"/>
          <p:nvPr/>
        </p:nvSpPr>
        <p:spPr>
          <a:xfrm>
            <a:off x="857249" y="1457325"/>
            <a:ext cx="2638985" cy="1846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00" b="1" i="1" dirty="0"/>
              <a:t>STORM</a:t>
            </a:r>
            <a:r>
              <a:rPr lang="es-ES" sz="1900" dirty="0"/>
              <a:t> (Universidad de Stanford) genera </a:t>
            </a:r>
            <a:r>
              <a:rPr lang="es-ES" sz="1900" spc="-40" dirty="0"/>
              <a:t>artículos enciclopédicos </a:t>
            </a:r>
            <a:r>
              <a:rPr lang="es-ES" sz="1900" dirty="0"/>
              <a:t>simulando un equipo multidisciplinar de expertos.</a:t>
            </a:r>
          </a:p>
        </p:txBody>
      </p:sp>
    </p:spTree>
    <p:extLst>
      <p:ext uri="{BB962C8B-B14F-4D97-AF65-F5344CB8AC3E}">
        <p14:creationId xmlns:p14="http://schemas.microsoft.com/office/powerpoint/2010/main" val="3788174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29FDB8-4FB9-4C0F-E6C8-4F133288D5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4682E582-258F-A470-4FAF-73F0AD7089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Asistentes orientados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7350B5E-917D-BE32-D16C-4EFE6A66021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5858" y="1457324"/>
            <a:ext cx="8042712" cy="4448175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01D6BFC-D167-8ED6-E122-903566AD7B94}"/>
              </a:ext>
            </a:extLst>
          </p:cNvPr>
          <p:cNvSpPr txBox="1"/>
          <p:nvPr/>
        </p:nvSpPr>
        <p:spPr>
          <a:xfrm>
            <a:off x="857249" y="1457325"/>
            <a:ext cx="27128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1" dirty="0" err="1"/>
              <a:t>Elicit</a:t>
            </a:r>
            <a:r>
              <a:rPr lang="es-ES" dirty="0"/>
              <a:t> automatiza las revisiones sistemáticas. Resume los artículos más relevantes y extrae </a:t>
            </a:r>
            <a:r>
              <a:rPr lang="es-ES" spc="-20" dirty="0"/>
              <a:t>datos clave (metodología, </a:t>
            </a:r>
            <a:r>
              <a:rPr lang="es-ES" spc="-10" dirty="0"/>
              <a:t>hallazgos, limitaciones, etc.)</a:t>
            </a:r>
          </a:p>
        </p:txBody>
      </p:sp>
    </p:spTree>
    <p:extLst>
      <p:ext uri="{BB962C8B-B14F-4D97-AF65-F5344CB8AC3E}">
        <p14:creationId xmlns:p14="http://schemas.microsoft.com/office/powerpoint/2010/main" val="34862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2F2CE5-9C87-40C1-8011-B7C240180F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FC018C41-562A-CB68-012A-809EEE8217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Asistentes orientados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A9B2A69-818B-3173-EBA5-C5F77D67AA2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90533" y="1257300"/>
            <a:ext cx="8043009" cy="515124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3A4D71A-CCE3-6B8F-6084-0E80B3E6BE3A}"/>
              </a:ext>
            </a:extLst>
          </p:cNvPr>
          <p:cNvSpPr txBox="1"/>
          <p:nvPr/>
        </p:nvSpPr>
        <p:spPr>
          <a:xfrm>
            <a:off x="857249" y="1457325"/>
            <a:ext cx="2712887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i="1" dirty="0" err="1"/>
              <a:t>Elicit</a:t>
            </a:r>
            <a:r>
              <a:rPr lang="es-ES" dirty="0"/>
              <a:t> automatiza las revisiones sistemáticas. Resume los artículos más relevantes y extrae </a:t>
            </a:r>
            <a:r>
              <a:rPr lang="es-ES" spc="-20" dirty="0"/>
              <a:t>datos clave (metodología, </a:t>
            </a:r>
            <a:r>
              <a:rPr lang="es-ES" spc="-10" dirty="0"/>
              <a:t>hallazgos, limitaciones, etc.)</a:t>
            </a:r>
          </a:p>
        </p:txBody>
      </p:sp>
    </p:spTree>
    <p:extLst>
      <p:ext uri="{BB962C8B-B14F-4D97-AF65-F5344CB8AC3E}">
        <p14:creationId xmlns:p14="http://schemas.microsoft.com/office/powerpoint/2010/main" val="244024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AB3BAF-1A1F-F753-AB10-69B83E940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5357A5FA-3F14-6D34-9D4C-66812CF189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Asistentes orientados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BEE93A0-B946-7593-5582-8243238D3FA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49650" y="1320918"/>
            <a:ext cx="8088630" cy="5070357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9B128EF6-2630-96D6-0AAC-4D33AB35085C}"/>
              </a:ext>
            </a:extLst>
          </p:cNvPr>
          <p:cNvSpPr txBox="1"/>
          <p:nvPr/>
        </p:nvSpPr>
        <p:spPr>
          <a:xfrm>
            <a:off x="857249" y="1457325"/>
            <a:ext cx="26210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80" b="1" i="1" spc="-20" dirty="0"/>
              <a:t>Google </a:t>
            </a:r>
            <a:r>
              <a:rPr lang="es-ES" sz="1980" b="1" i="1" spc="-20" dirty="0" err="1"/>
              <a:t>NotebookLM</a:t>
            </a:r>
            <a:r>
              <a:rPr lang="es-ES" sz="1980" b="1" spc="-20" dirty="0"/>
              <a:t> </a:t>
            </a:r>
            <a:r>
              <a:rPr lang="es-ES" sz="1980" spc="-20" dirty="0"/>
              <a:t>optimiza y agiliza el proceso de síntesis, y asiste en la escritura de trabajos científicos.</a:t>
            </a:r>
          </a:p>
        </p:txBody>
      </p:sp>
    </p:spTree>
    <p:extLst>
      <p:ext uri="{BB962C8B-B14F-4D97-AF65-F5344CB8AC3E}">
        <p14:creationId xmlns:p14="http://schemas.microsoft.com/office/powerpoint/2010/main" val="136949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8D254F-CBA8-713D-FA56-8C760C430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F1B83B1-AF5C-AD99-C9BB-A34D1AFF94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Asistentes orientados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B4D8C12-0D28-604E-A4F6-52C7CCB1F17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679930" y="1264258"/>
            <a:ext cx="8050415" cy="51270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65A6D16-4055-CB9C-96F3-B42892BA61E2}"/>
              </a:ext>
            </a:extLst>
          </p:cNvPr>
          <p:cNvSpPr txBox="1"/>
          <p:nvPr/>
        </p:nvSpPr>
        <p:spPr>
          <a:xfrm>
            <a:off x="857249" y="1457325"/>
            <a:ext cx="262105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1980" b="1" i="1" spc="-20" dirty="0"/>
              <a:t>Google </a:t>
            </a:r>
            <a:r>
              <a:rPr lang="es-ES" sz="1980" b="1" i="1" spc="-20" dirty="0" err="1"/>
              <a:t>NotebookLM</a:t>
            </a:r>
            <a:r>
              <a:rPr lang="es-ES" sz="1980" b="1" spc="-20" dirty="0"/>
              <a:t> </a:t>
            </a:r>
            <a:r>
              <a:rPr lang="es-ES" sz="1980" spc="-20" dirty="0"/>
              <a:t>optimiza y agiliza el proceso de síntesis, y asiste en la escritura de trabajos científicos.</a:t>
            </a:r>
          </a:p>
        </p:txBody>
      </p:sp>
    </p:spTree>
    <p:extLst>
      <p:ext uri="{BB962C8B-B14F-4D97-AF65-F5344CB8AC3E}">
        <p14:creationId xmlns:p14="http://schemas.microsoft.com/office/powerpoint/2010/main" val="204693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5BDA68-84EA-680F-BA06-C3342B10D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4F46E28-F882-A410-5790-DC0D1ED3D7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123950"/>
            <a:ext cx="4843501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600" spc="-40" dirty="0">
                <a:latin typeface="Bierstadt" panose="020B0004020202020204" pitchFamily="34" charset="0"/>
              </a:rPr>
              <a:t>La </a:t>
            </a:r>
            <a:r>
              <a:rPr lang="es-ES" altLang="es-ES" sz="2600" b="1" spc="-40" dirty="0">
                <a:latin typeface="Bierstadt" panose="020B0004020202020204" pitchFamily="34" charset="0"/>
              </a:rPr>
              <a:t>inteligencia artificial </a:t>
            </a:r>
            <a:r>
              <a:rPr lang="es-ES" altLang="es-ES" sz="2600" spc="-40" dirty="0">
                <a:latin typeface="Bierstadt" panose="020B0004020202020204" pitchFamily="34" charset="0"/>
              </a:rPr>
              <a:t>(IA) lleva tiempo en nuestro día a día. Toma decisiones en áreas cotidianas que nos afectan, p. ej.:</a:t>
            </a:r>
            <a:endParaRPr lang="es-ES" sz="2600" spc="-20" dirty="0">
              <a:latin typeface="Bierstadt" panose="020B0004020202020204" pitchFamily="34" charset="0"/>
            </a:endParaRP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es-ES" sz="2300" spc="-40" dirty="0">
                <a:latin typeface="Bierstadt" panose="020B0004020202020204" pitchFamily="34" charset="0"/>
              </a:rPr>
              <a:t>navegación GPS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es-ES" sz="2300" spc="-40" dirty="0">
                <a:latin typeface="Bierstadt" panose="020B0004020202020204" pitchFamily="34" charset="0"/>
              </a:rPr>
              <a:t>reconocimiento facial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es-ES" sz="2300" spc="-40" dirty="0">
                <a:latin typeface="Bierstadt" panose="020B0004020202020204" pitchFamily="34" charset="0"/>
              </a:rPr>
              <a:t>sugerencias de compra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DD03A7F-074D-9311-1FE4-5BDBB2AC9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369" y="1248913"/>
            <a:ext cx="2129224" cy="2129224"/>
          </a:xfrm>
          <a:prstGeom prst="roundRect">
            <a:avLst>
              <a:gd name="adj" fmla="val 10612"/>
            </a:avLst>
          </a:prstGeom>
        </p:spPr>
      </p:pic>
      <p:pic>
        <p:nvPicPr>
          <p:cNvPr id="6" name="Gráfico 5">
            <a:extLst>
              <a:ext uri="{FF2B5EF4-FFF2-40B4-BE49-F238E27FC236}">
                <a16:creationId xmlns:a16="http://schemas.microsoft.com/office/drawing/2014/main" id="{F553E225-E1A0-6029-B854-9BFC7BC2E05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9680" t="16736" r="9680" b="16736"/>
          <a:stretch/>
        </p:blipFill>
        <p:spPr>
          <a:xfrm>
            <a:off x="6812556" y="3865240"/>
            <a:ext cx="4302529" cy="2366392"/>
          </a:xfrm>
          <a:prstGeom prst="rect">
            <a:avLst/>
          </a:prstGeom>
        </p:spPr>
      </p:pic>
      <p:pic>
        <p:nvPicPr>
          <p:cNvPr id="7" name="Imagen 6" descr="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A1B5551E-EBB8-0B07-56A6-0D24CCF59D1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23" t="7402" r="5894" b="1051"/>
          <a:stretch/>
        </p:blipFill>
        <p:spPr>
          <a:xfrm>
            <a:off x="6272437" y="2143124"/>
            <a:ext cx="2129223" cy="2129223"/>
          </a:xfrm>
          <a:prstGeom prst="flowChartConnector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016C6B9B-259F-B42C-18D9-7B2C8D9056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515069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Inteligencia artificial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214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4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8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4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3D8EC-46BC-3FB0-8D49-51500246AF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AD23CF2-6F40-E647-4C26-70CA8BE30B8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8ADA2D8-1E74-3330-91EF-F49291F69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40" y="1123951"/>
            <a:ext cx="5432613" cy="5572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1960" spc="-20" dirty="0">
                <a:latin typeface="Bierstadt" panose="020B0004020202020204" pitchFamily="34" charset="0"/>
              </a:rPr>
              <a:t>Los modelos de lenguaje se han entrenado para generar texto natural, </a:t>
            </a:r>
            <a:r>
              <a:rPr lang="da-DK" sz="1960" b="1" spc="-20" dirty="0">
                <a:latin typeface="Bierstadt" panose="020B0004020202020204" pitchFamily="34" charset="0"/>
              </a:rPr>
              <a:t>no información verídica</a:t>
            </a:r>
            <a:r>
              <a:rPr lang="da-DK" sz="1960" spc="-2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sz="1960" spc="-20" dirty="0">
                <a:latin typeface="Bierstadt" panose="020B0004020202020204" pitchFamily="34" charset="0"/>
              </a:rPr>
              <a:t>Las respuestas pueden ser </a:t>
            </a:r>
            <a:r>
              <a:rPr lang="da-DK" sz="1960" b="1" spc="-20" dirty="0">
                <a:latin typeface="Bierstadt" panose="020B0004020202020204" pitchFamily="34" charset="0"/>
              </a:rPr>
              <a:t>inexactas</a:t>
            </a:r>
            <a:r>
              <a:rPr lang="da-DK" sz="1960" spc="-20" dirty="0">
                <a:latin typeface="Bierstadt" panose="020B0004020202020204" pitchFamily="34" charset="0"/>
              </a:rPr>
              <a:t>, </a:t>
            </a:r>
            <a:r>
              <a:rPr lang="da-DK" sz="1960" b="1" spc="-20" dirty="0">
                <a:latin typeface="Bierstadt" panose="020B0004020202020204" pitchFamily="34" charset="0"/>
              </a:rPr>
              <a:t>erróneas</a:t>
            </a:r>
            <a:r>
              <a:rPr lang="da-DK" sz="1960" spc="-20" dirty="0">
                <a:latin typeface="Bierstadt" panose="020B0004020202020204" pitchFamily="34" charset="0"/>
              </a:rPr>
              <a:t> o </a:t>
            </a:r>
            <a:r>
              <a:rPr lang="da-DK" sz="1960" b="1" spc="-20" dirty="0">
                <a:latin typeface="Bierstadt" panose="020B0004020202020204" pitchFamily="34" charset="0"/>
              </a:rPr>
              <a:t>contradictorias</a:t>
            </a:r>
            <a:r>
              <a:rPr lang="da-DK" sz="1960" spc="-20" dirty="0">
                <a:latin typeface="Bierstadt" panose="020B0004020202020204" pitchFamily="34" charset="0"/>
              </a:rPr>
              <a:t>. Son meras construcciones sintéticas.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sz="1960" spc="-20" dirty="0">
                <a:latin typeface="Bierstadt" panose="020B0004020202020204" pitchFamily="34" charset="0"/>
              </a:rPr>
              <a:t>No lo parecen porque su </a:t>
            </a:r>
            <a:r>
              <a:rPr lang="da-DK" sz="1960" b="1" spc="-20" dirty="0">
                <a:latin typeface="Bierstadt" panose="020B0004020202020204" pitchFamily="34" charset="0"/>
              </a:rPr>
              <a:t>elocuencia</a:t>
            </a:r>
            <a:r>
              <a:rPr lang="da-DK" sz="1960" spc="-20" dirty="0">
                <a:latin typeface="Bierstadt" panose="020B0004020202020204" pitchFamily="34" charset="0"/>
              </a:rPr>
              <a:t> provoca la </a:t>
            </a:r>
            <a:r>
              <a:rPr lang="da-DK" sz="1960" b="1" spc="-20" dirty="0">
                <a:latin typeface="Bierstadt" panose="020B0004020202020204" pitchFamily="34" charset="0"/>
              </a:rPr>
              <a:t>ilusión</a:t>
            </a:r>
            <a:r>
              <a:rPr lang="da-DK" sz="1960" spc="-20" dirty="0">
                <a:latin typeface="Bierstadt" panose="020B0004020202020204" pitchFamily="34" charset="0"/>
              </a:rPr>
              <a:t> de pensamiento racional.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sz="1960" spc="-20" dirty="0">
                <a:latin typeface="Bierstadt" panose="020B0004020202020204" pitchFamily="34" charset="0"/>
              </a:rPr>
              <a:t>Pero la IA </a:t>
            </a:r>
            <a:r>
              <a:rPr lang="da-DK" sz="1960" b="1" spc="-20" dirty="0">
                <a:latin typeface="Bierstadt" panose="020B0004020202020204" pitchFamily="34" charset="0"/>
              </a:rPr>
              <a:t>no razona</a:t>
            </a:r>
            <a:r>
              <a:rPr lang="da-DK" sz="1960" spc="-20" dirty="0">
                <a:latin typeface="Bierstadt" panose="020B0004020202020204" pitchFamily="34" charset="0"/>
              </a:rPr>
              <a:t>, ni entiende lo que escribe, ni cuenta con un modelo de verdad.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sz="1960" spc="-40" dirty="0">
                <a:latin typeface="Bierstadt" panose="020B0004020202020204" pitchFamily="34" charset="0"/>
              </a:rPr>
              <a:t>Es </a:t>
            </a:r>
            <a:r>
              <a:rPr lang="da-DK" sz="1960" b="1" spc="-40" dirty="0">
                <a:latin typeface="Bierstadt" panose="020B0004020202020204" pitchFamily="34" charset="0"/>
              </a:rPr>
              <a:t>difícil corregir </a:t>
            </a:r>
            <a:r>
              <a:rPr lang="da-DK" sz="1960" spc="-40" dirty="0">
                <a:latin typeface="Bierstadt" panose="020B0004020202020204" pitchFamily="34" charset="0"/>
              </a:rPr>
              <a:t>la tendencia a la «</a:t>
            </a:r>
            <a:r>
              <a:rPr lang="da-DK" sz="1960" b="1" spc="-40" dirty="0">
                <a:latin typeface="Bierstadt" panose="020B0004020202020204" pitchFamily="34" charset="0"/>
              </a:rPr>
              <a:t>alucinación</a:t>
            </a:r>
            <a:r>
              <a:rPr lang="da-DK" sz="1960" spc="-40" dirty="0">
                <a:latin typeface="Bierstadt" panose="020B0004020202020204" pitchFamily="34" charset="0"/>
              </a:rPr>
              <a:t>» </a:t>
            </a:r>
            <a:r>
              <a:rPr lang="da-DK" sz="1960" spc="-20" dirty="0">
                <a:latin typeface="Bierstadt" panose="020B0004020202020204" pitchFamily="34" charset="0"/>
              </a:rPr>
              <a:t>porque las redes neuronales </a:t>
            </a:r>
            <a:r>
              <a:rPr lang="es-ES" sz="1960" spc="-20" dirty="0">
                <a:latin typeface="Bierstadt" panose="020B0004020202020204" pitchFamily="34" charset="0"/>
              </a:rPr>
              <a:t>tienen </a:t>
            </a:r>
            <a:r>
              <a:rPr lang="es-ES" sz="1960" b="1" spc="-20" dirty="0">
                <a:latin typeface="Bierstadt" panose="020B0004020202020204" pitchFamily="34" charset="0"/>
              </a:rPr>
              <a:t>patrones impredecibles </a:t>
            </a:r>
            <a:r>
              <a:rPr lang="es-ES" sz="1960" spc="-20" dirty="0">
                <a:latin typeface="Bierstadt" panose="020B0004020202020204" pitchFamily="34" charset="0"/>
              </a:rPr>
              <a:t>que dificultan su estudio.</a:t>
            </a:r>
            <a:endParaRPr lang="da-DK" sz="1960" spc="-20" dirty="0">
              <a:latin typeface="Bierstadt" panose="020B0004020202020204" pitchFamily="34" charset="0"/>
            </a:endParaRPr>
          </a:p>
        </p:txBody>
      </p:sp>
      <p:pic>
        <p:nvPicPr>
          <p:cNvPr id="4" name="Imagen 3" descr="Imagen de la pantalla de un loro de colores&#10;&#10;Descripción generada automáticamente con confianza baja">
            <a:extLst>
              <a:ext uri="{FF2B5EF4-FFF2-40B4-BE49-F238E27FC236}">
                <a16:creationId xmlns:a16="http://schemas.microsoft.com/office/drawing/2014/main" id="{B263C0E9-9FDC-B04B-60B6-2392690CB1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7"/>
          <a:stretch/>
        </p:blipFill>
        <p:spPr>
          <a:xfrm>
            <a:off x="6442075" y="2610444"/>
            <a:ext cx="5299124" cy="2599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6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9C1D29-FF70-2E12-7130-D276BED4F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8BB3E1C-1E87-EFA6-1FC2-FB1E98DDA5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7E6354CB-5BE1-465A-B0DC-E22351FD9C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4349" y="1407456"/>
            <a:ext cx="6533101" cy="5117595"/>
          </a:xfrm>
          <a:prstGeom prst="rect">
            <a:avLst/>
          </a:prstGeom>
        </p:spPr>
      </p:pic>
      <p:pic>
        <p:nvPicPr>
          <p:cNvPr id="4" name="Imagen 3" descr="Diagrama&#10;&#10;Descripción generada automáticamente">
            <a:hlinkClick r:id="rId4"/>
            <a:extLst>
              <a:ext uri="{FF2B5EF4-FFF2-40B4-BE49-F238E27FC236}">
                <a16:creationId xmlns:a16="http://schemas.microsoft.com/office/drawing/2014/main" id="{E1D86BFC-227C-FD01-62E8-5BA8FA14C3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101" y="1407456"/>
            <a:ext cx="3835229" cy="5117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727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ACC4BF-0B85-C0CB-E2CC-130FBD69A2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DA9A201-7112-EE61-4BA1-1AB3D54171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EB9ADFDB-C546-FAEC-E912-7B8CF1218A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980729"/>
            <a:ext cx="4924425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400" spc="-50" dirty="0">
                <a:latin typeface="Bierstadt" panose="020B0004020202020204" pitchFamily="34" charset="0"/>
              </a:rPr>
              <a:t>Los modelos pueden reproducir</a:t>
            </a:r>
            <a:br>
              <a:rPr lang="da-DK" sz="2400" spc="-50" dirty="0">
                <a:latin typeface="Bierstadt" panose="020B0004020202020204" pitchFamily="34" charset="0"/>
              </a:rPr>
            </a:br>
            <a:r>
              <a:rPr lang="da-DK" sz="2400" b="1" spc="-50" dirty="0">
                <a:latin typeface="Bierstadt" panose="020B0004020202020204" pitchFamily="34" charset="0"/>
              </a:rPr>
              <a:t>sesgos</a:t>
            </a:r>
            <a:r>
              <a:rPr lang="da-DK" sz="2400" spc="-50" dirty="0">
                <a:latin typeface="Bierstadt" panose="020B0004020202020204" pitchFamily="34" charset="0"/>
              </a:rPr>
              <a:t>. 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Proceden, sobre todo,</a:t>
            </a:r>
            <a:br>
              <a:rPr lang="da-DK" altLang="es-ES" sz="2400" kern="0" spc="-30" dirty="0">
                <a:latin typeface="Bierstadt" panose="020B0004020202020204" pitchFamily="34" charset="0"/>
              </a:rPr>
            </a:br>
            <a:r>
              <a:rPr lang="da-DK" altLang="es-ES" sz="2400" kern="0" spc="-30" dirty="0">
                <a:latin typeface="Bierstadt" panose="020B0004020202020204" pitchFamily="34" charset="0"/>
              </a:rPr>
              <a:t>de los datos de entrenamiento,</a:t>
            </a:r>
            <a:br>
              <a:rPr lang="da-DK" altLang="es-ES" sz="2400" kern="0" spc="-30" dirty="0">
                <a:latin typeface="Bierstadt" panose="020B0004020202020204" pitchFamily="34" charset="0"/>
              </a:rPr>
            </a:br>
            <a:r>
              <a:rPr lang="da-DK" altLang="es-ES" sz="2400" kern="0" spc="-30" dirty="0">
                <a:latin typeface="Bierstadt" panose="020B0004020202020204" pitchFamily="34" charset="0"/>
              </a:rPr>
              <a:t>y parecen </a:t>
            </a:r>
            <a:r>
              <a:rPr lang="da-DK" altLang="es-ES" sz="2400" b="1" kern="0" spc="-30" dirty="0">
                <a:latin typeface="Bierstadt" panose="020B0004020202020204" pitchFamily="34" charset="0"/>
              </a:rPr>
              <a:t>inevitables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altLang="es-ES" sz="2400" b="1" kern="0" spc="-30" dirty="0">
                <a:latin typeface="Bierstadt" panose="020B0004020202020204" pitchFamily="34" charset="0"/>
              </a:rPr>
              <a:t>Efectos negativos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:</a:t>
            </a:r>
          </a:p>
          <a:p>
            <a:pPr marL="354013" indent="-354013" hangingPunct="1">
              <a:spcAft>
                <a:spcPts val="400"/>
              </a:spcAft>
              <a:buFont typeface="Aptos" panose="020B0004020202020204" pitchFamily="34" charset="0"/>
              <a:buChar char="—"/>
            </a:pPr>
            <a:r>
              <a:rPr lang="da-DK" altLang="es-ES" sz="2000" kern="0" spc="-20" dirty="0">
                <a:latin typeface="Bierstadt" panose="020B0004020202020204" pitchFamily="34" charset="0"/>
              </a:rPr>
              <a:t>resultados injustos, si excluyen puntos</a:t>
            </a:r>
            <a:br>
              <a:rPr lang="da-DK" altLang="es-ES" sz="2000" kern="0" spc="-20" dirty="0">
                <a:latin typeface="Bierstadt" panose="020B0004020202020204" pitchFamily="34" charset="0"/>
              </a:rPr>
            </a:br>
            <a:r>
              <a:rPr lang="da-DK" altLang="es-ES" sz="2000" kern="0" spc="-20" dirty="0">
                <a:latin typeface="Bierstadt" panose="020B0004020202020204" pitchFamily="34" charset="0"/>
              </a:rPr>
              <a:t>de vista, intereses o grupos sociales;</a:t>
            </a:r>
          </a:p>
          <a:p>
            <a:pPr marL="354013" indent="-354013" hangingPunct="1">
              <a:spcAft>
                <a:spcPts val="600"/>
              </a:spcAft>
              <a:buFont typeface="Aptos" panose="020B0004020202020204" pitchFamily="34" charset="0"/>
              <a:buChar char="—"/>
            </a:pPr>
            <a:r>
              <a:rPr lang="da-DK" altLang="es-ES" sz="2000" kern="0" spc="-20" dirty="0">
                <a:latin typeface="Bierstadt" panose="020B0004020202020204" pitchFamily="34" charset="0"/>
              </a:rPr>
              <a:t>sobreadaptación a las normas sociales</a:t>
            </a:r>
            <a:br>
              <a:rPr lang="da-DK" altLang="es-ES" sz="2000" kern="0" spc="-20" dirty="0">
                <a:latin typeface="Bierstadt" panose="020B0004020202020204" pitchFamily="34" charset="0"/>
              </a:rPr>
            </a:br>
            <a:r>
              <a:rPr lang="da-DK" altLang="es-ES" sz="2000" kern="0" spc="-20" dirty="0">
                <a:latin typeface="Bierstadt" panose="020B0004020202020204" pitchFamily="34" charset="0"/>
              </a:rPr>
              <a:t>o a una excesiva «corrección política».</a:t>
            </a:r>
            <a:endParaRPr lang="es-ES" altLang="es-ES" sz="2000" kern="0" spc="-20" dirty="0">
              <a:latin typeface="Bierstadt" panose="020B0004020202020204" pitchFamily="34" charset="0"/>
            </a:endParaRPr>
          </a:p>
        </p:txBody>
      </p:sp>
      <p:pic>
        <p:nvPicPr>
          <p:cNvPr id="4" name="Imagen 3" descr="Imagen que contiene electrónica, señal, computadora&#10;&#10;Descripción generada automáticamente">
            <a:extLst>
              <a:ext uri="{FF2B5EF4-FFF2-40B4-BE49-F238E27FC236}">
                <a16:creationId xmlns:a16="http://schemas.microsoft.com/office/drawing/2014/main" id="{0BB1D1A9-A47A-0AEE-4F04-8A4FAA6C4C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86" r="13598"/>
          <a:stretch/>
        </p:blipFill>
        <p:spPr>
          <a:xfrm>
            <a:off x="5999609" y="1338118"/>
            <a:ext cx="5748745" cy="5115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179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5D243C-9517-EE93-4160-AD0E654B1F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C7EC1DC3-79FA-FDF1-7B80-71572CB10D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980729"/>
            <a:ext cx="4924425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400" spc="-50" dirty="0">
                <a:latin typeface="Bierstadt" panose="020B0004020202020204" pitchFamily="34" charset="0"/>
              </a:rPr>
              <a:t>Los modelos pueden reproducir</a:t>
            </a:r>
            <a:br>
              <a:rPr lang="da-DK" sz="2400" spc="-50" dirty="0">
                <a:latin typeface="Bierstadt" panose="020B0004020202020204" pitchFamily="34" charset="0"/>
              </a:rPr>
            </a:br>
            <a:r>
              <a:rPr lang="da-DK" sz="2400" b="1" spc="-50" dirty="0">
                <a:latin typeface="Bierstadt" panose="020B0004020202020204" pitchFamily="34" charset="0"/>
              </a:rPr>
              <a:t>sesgos</a:t>
            </a:r>
            <a:r>
              <a:rPr lang="da-DK" sz="2400" spc="-50" dirty="0">
                <a:latin typeface="Bierstadt" panose="020B0004020202020204" pitchFamily="34" charset="0"/>
              </a:rPr>
              <a:t>. 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Proceden, sobre todo,</a:t>
            </a:r>
            <a:br>
              <a:rPr lang="da-DK" altLang="es-ES" sz="2400" kern="0" spc="-30" dirty="0">
                <a:latin typeface="Bierstadt" panose="020B0004020202020204" pitchFamily="34" charset="0"/>
              </a:rPr>
            </a:br>
            <a:r>
              <a:rPr lang="da-DK" altLang="es-ES" sz="2400" kern="0" spc="-30" dirty="0">
                <a:latin typeface="Bierstadt" panose="020B0004020202020204" pitchFamily="34" charset="0"/>
              </a:rPr>
              <a:t>de los datos de entrenamiento,</a:t>
            </a:r>
            <a:br>
              <a:rPr lang="da-DK" altLang="es-ES" sz="2400" kern="0" spc="-30" dirty="0">
                <a:latin typeface="Bierstadt" panose="020B0004020202020204" pitchFamily="34" charset="0"/>
              </a:rPr>
            </a:br>
            <a:r>
              <a:rPr lang="da-DK" altLang="es-ES" sz="2400" kern="0" spc="-30" dirty="0">
                <a:latin typeface="Bierstadt" panose="020B0004020202020204" pitchFamily="34" charset="0"/>
              </a:rPr>
              <a:t>y parecen </a:t>
            </a:r>
            <a:r>
              <a:rPr lang="da-DK" altLang="es-ES" sz="2400" b="1" kern="0" spc="-30" dirty="0">
                <a:latin typeface="Bierstadt" panose="020B0004020202020204" pitchFamily="34" charset="0"/>
              </a:rPr>
              <a:t>inevitables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altLang="es-ES" sz="2400" b="1" kern="0" spc="-30" dirty="0">
                <a:latin typeface="Bierstadt" panose="020B0004020202020204" pitchFamily="34" charset="0"/>
              </a:rPr>
              <a:t>Efectos negativos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:</a:t>
            </a:r>
          </a:p>
          <a:p>
            <a:pPr marL="354013" indent="-354013" hangingPunct="1">
              <a:spcAft>
                <a:spcPts val="400"/>
              </a:spcAft>
              <a:buFont typeface="Aptos" panose="020B0004020202020204" pitchFamily="34" charset="0"/>
              <a:buChar char="—"/>
            </a:pPr>
            <a:r>
              <a:rPr lang="da-DK" altLang="es-ES" sz="2000" kern="0" spc="-20" dirty="0">
                <a:latin typeface="Bierstadt" panose="020B0004020202020204" pitchFamily="34" charset="0"/>
              </a:rPr>
              <a:t>resultados injustos, si excluyen puntos</a:t>
            </a:r>
            <a:br>
              <a:rPr lang="da-DK" altLang="es-ES" sz="2000" kern="0" spc="-20" dirty="0">
                <a:latin typeface="Bierstadt" panose="020B0004020202020204" pitchFamily="34" charset="0"/>
              </a:rPr>
            </a:br>
            <a:r>
              <a:rPr lang="da-DK" altLang="es-ES" sz="2000" kern="0" spc="-20" dirty="0">
                <a:latin typeface="Bierstadt" panose="020B0004020202020204" pitchFamily="34" charset="0"/>
              </a:rPr>
              <a:t>de vista, intereses o grupos sociales;</a:t>
            </a:r>
          </a:p>
          <a:p>
            <a:pPr marL="354013" indent="-354013" hangingPunct="1">
              <a:spcAft>
                <a:spcPts val="600"/>
              </a:spcAft>
              <a:buFont typeface="Aptos" panose="020B0004020202020204" pitchFamily="34" charset="0"/>
              <a:buChar char="—"/>
            </a:pPr>
            <a:r>
              <a:rPr lang="da-DK" altLang="es-ES" sz="2000" kern="0" spc="-20" dirty="0">
                <a:latin typeface="Bierstadt" panose="020B0004020202020204" pitchFamily="34" charset="0"/>
              </a:rPr>
              <a:t>sobreadaptación a las normas sociales</a:t>
            </a:r>
            <a:br>
              <a:rPr lang="da-DK" altLang="es-ES" sz="2000" kern="0" spc="-20" dirty="0">
                <a:latin typeface="Bierstadt" panose="020B0004020202020204" pitchFamily="34" charset="0"/>
              </a:rPr>
            </a:br>
            <a:r>
              <a:rPr lang="da-DK" altLang="es-ES" sz="2000" kern="0" spc="-20" dirty="0">
                <a:latin typeface="Bierstadt" panose="020B0004020202020204" pitchFamily="34" charset="0"/>
              </a:rPr>
              <a:t>o a una excesiva «corrección política».</a:t>
            </a:r>
            <a:endParaRPr lang="es-ES" altLang="es-ES" sz="2000" kern="0" spc="-20" dirty="0">
              <a:latin typeface="Bierstadt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40FC68F6-143F-5D8F-550A-E43F2EB08B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9976" y="368771"/>
            <a:ext cx="4034791" cy="6120458"/>
          </a:xfrm>
          <a:prstGeom prst="rect">
            <a:avLst/>
          </a:prstGeom>
        </p:spPr>
      </p:pic>
      <p:pic>
        <p:nvPicPr>
          <p:cNvPr id="5" name="Imagen 4" descr="Imagen que contiene libro&#10;&#10;Descripción generada automáticamente">
            <a:extLst>
              <a:ext uri="{FF2B5EF4-FFF2-40B4-BE49-F238E27FC236}">
                <a16:creationId xmlns:a16="http://schemas.microsoft.com/office/drawing/2014/main" id="{FF4B9E88-E553-7EF8-D9C4-EEBE894C0C5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40" y="1916832"/>
            <a:ext cx="3484631" cy="3389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0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C37707-920D-3919-6500-C30CD6492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BFBBD329-595E-8B4C-F0A2-44DE9F6BD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980729"/>
            <a:ext cx="4924425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400" spc="-50" dirty="0">
                <a:latin typeface="Bierstadt" panose="020B0004020202020204" pitchFamily="34" charset="0"/>
              </a:rPr>
              <a:t>Los modelos pueden reproducir</a:t>
            </a:r>
            <a:br>
              <a:rPr lang="da-DK" sz="2400" spc="-50" dirty="0">
                <a:latin typeface="Bierstadt" panose="020B0004020202020204" pitchFamily="34" charset="0"/>
              </a:rPr>
            </a:br>
            <a:r>
              <a:rPr lang="da-DK" sz="2400" b="1" spc="-50" dirty="0">
                <a:latin typeface="Bierstadt" panose="020B0004020202020204" pitchFamily="34" charset="0"/>
              </a:rPr>
              <a:t>sesgos</a:t>
            </a:r>
            <a:r>
              <a:rPr lang="da-DK" sz="2400" spc="-50" dirty="0">
                <a:latin typeface="Bierstadt" panose="020B0004020202020204" pitchFamily="34" charset="0"/>
              </a:rPr>
              <a:t>. 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Proceden, sobre todo,</a:t>
            </a:r>
            <a:br>
              <a:rPr lang="da-DK" altLang="es-ES" sz="2400" kern="0" spc="-30" dirty="0">
                <a:latin typeface="Bierstadt" panose="020B0004020202020204" pitchFamily="34" charset="0"/>
              </a:rPr>
            </a:br>
            <a:r>
              <a:rPr lang="da-DK" altLang="es-ES" sz="2400" kern="0" spc="-30" dirty="0">
                <a:latin typeface="Bierstadt" panose="020B0004020202020204" pitchFamily="34" charset="0"/>
              </a:rPr>
              <a:t>de los datos de entrenamiento,</a:t>
            </a:r>
            <a:br>
              <a:rPr lang="da-DK" altLang="es-ES" sz="2400" kern="0" spc="-30" dirty="0">
                <a:latin typeface="Bierstadt" panose="020B0004020202020204" pitchFamily="34" charset="0"/>
              </a:rPr>
            </a:br>
            <a:r>
              <a:rPr lang="da-DK" altLang="es-ES" sz="2400" kern="0" spc="-30" dirty="0">
                <a:latin typeface="Bierstadt" panose="020B0004020202020204" pitchFamily="34" charset="0"/>
              </a:rPr>
              <a:t>y parecen </a:t>
            </a:r>
            <a:r>
              <a:rPr lang="da-DK" altLang="es-ES" sz="2400" b="1" kern="0" spc="-30" dirty="0">
                <a:latin typeface="Bierstadt" panose="020B0004020202020204" pitchFamily="34" charset="0"/>
              </a:rPr>
              <a:t>inevitables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altLang="es-ES" sz="2400" b="1" kern="0" spc="-30" dirty="0">
                <a:latin typeface="Bierstadt" panose="020B0004020202020204" pitchFamily="34" charset="0"/>
              </a:rPr>
              <a:t>Efectos negativos</a:t>
            </a:r>
            <a:r>
              <a:rPr lang="da-DK" altLang="es-ES" sz="2400" kern="0" spc="-30" dirty="0">
                <a:latin typeface="Bierstadt" panose="020B0004020202020204" pitchFamily="34" charset="0"/>
              </a:rPr>
              <a:t>:</a:t>
            </a:r>
          </a:p>
          <a:p>
            <a:pPr marL="354013" indent="-354013" hangingPunct="1">
              <a:spcAft>
                <a:spcPts val="400"/>
              </a:spcAft>
              <a:buFont typeface="Aptos" panose="020B0004020202020204" pitchFamily="34" charset="0"/>
              <a:buChar char="—"/>
            </a:pPr>
            <a:r>
              <a:rPr lang="da-DK" altLang="es-ES" sz="2000" kern="0" spc="-20" dirty="0">
                <a:latin typeface="Bierstadt" panose="020B0004020202020204" pitchFamily="34" charset="0"/>
              </a:rPr>
              <a:t>resultados injustos, si excluyen puntos</a:t>
            </a:r>
            <a:br>
              <a:rPr lang="da-DK" altLang="es-ES" sz="2000" kern="0" spc="-20" dirty="0">
                <a:latin typeface="Bierstadt" panose="020B0004020202020204" pitchFamily="34" charset="0"/>
              </a:rPr>
            </a:br>
            <a:r>
              <a:rPr lang="da-DK" altLang="es-ES" sz="2000" kern="0" spc="-20" dirty="0">
                <a:latin typeface="Bierstadt" panose="020B0004020202020204" pitchFamily="34" charset="0"/>
              </a:rPr>
              <a:t>de vista, intereses o grupos sociales;</a:t>
            </a:r>
          </a:p>
          <a:p>
            <a:pPr marL="354013" indent="-354013" hangingPunct="1">
              <a:spcAft>
                <a:spcPts val="600"/>
              </a:spcAft>
              <a:buFont typeface="Aptos" panose="020B0004020202020204" pitchFamily="34" charset="0"/>
              <a:buChar char="—"/>
            </a:pPr>
            <a:r>
              <a:rPr lang="da-DK" altLang="es-ES" sz="2000" kern="0" spc="-20" dirty="0">
                <a:latin typeface="Bierstadt" panose="020B0004020202020204" pitchFamily="34" charset="0"/>
              </a:rPr>
              <a:t>sobreadaptación a las normas sociales</a:t>
            </a:r>
            <a:br>
              <a:rPr lang="da-DK" altLang="es-ES" sz="2000" kern="0" spc="-20" dirty="0">
                <a:latin typeface="Bierstadt" panose="020B0004020202020204" pitchFamily="34" charset="0"/>
              </a:rPr>
            </a:br>
            <a:r>
              <a:rPr lang="da-DK" altLang="es-ES" sz="2000" kern="0" spc="-20" dirty="0">
                <a:latin typeface="Bierstadt" panose="020B0004020202020204" pitchFamily="34" charset="0"/>
              </a:rPr>
              <a:t>o a una excesiva «corrección política».</a:t>
            </a:r>
            <a:endParaRPr lang="es-ES" altLang="es-ES" sz="2000" kern="0" spc="-20" dirty="0">
              <a:latin typeface="Bierstadt" panose="020B0004020202020204" pitchFamily="34" charset="0"/>
            </a:endParaRPr>
          </a:p>
        </p:txBody>
      </p:sp>
      <p:pic>
        <p:nvPicPr>
          <p:cNvPr id="5" name="Imagen 4" descr="Una captura de pantalla de un celular&#10;&#10;Descripción generada automáticamente con confianza media">
            <a:extLst>
              <a:ext uri="{FF2B5EF4-FFF2-40B4-BE49-F238E27FC236}">
                <a16:creationId xmlns:a16="http://schemas.microsoft.com/office/drawing/2014/main" id="{A2E8F18F-8CDC-1859-D745-27B54C3BFD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96" y="476672"/>
            <a:ext cx="3795850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035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34BF70-162C-107C-DF65-02F31FCDE1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581ED1F3-2BEB-3EE8-B112-0BDC1DDDB8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980729"/>
            <a:ext cx="4365129" cy="5472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220" spc="-60" dirty="0">
                <a:latin typeface="Bierstadt" panose="020B0004020202020204" pitchFamily="34" charset="0"/>
              </a:rPr>
              <a:t>Desde la ingeniería nos advierten:</a:t>
            </a:r>
            <a:br>
              <a:rPr lang="da-DK" sz="2220" spc="-60" dirty="0">
                <a:latin typeface="Bierstadt" panose="020B0004020202020204" pitchFamily="34" charset="0"/>
              </a:rPr>
            </a:br>
            <a:r>
              <a:rPr lang="da-DK" sz="2220" spc="-60" dirty="0">
                <a:latin typeface="Bierstadt" panose="020B0004020202020204" pitchFamily="34" charset="0"/>
              </a:rPr>
              <a:t>los asistentes de IA</a:t>
            </a:r>
            <a:br>
              <a:rPr lang="da-DK" sz="2220" spc="-60" dirty="0">
                <a:latin typeface="Bierstadt" panose="020B0004020202020204" pitchFamily="34" charset="0"/>
              </a:rPr>
            </a:br>
            <a:r>
              <a:rPr lang="da-DK" sz="2220" b="1" spc="-60" dirty="0">
                <a:latin typeface="Bierstadt" panose="020B0004020202020204" pitchFamily="34" charset="0"/>
              </a:rPr>
              <a:t>no son buscadores</a:t>
            </a:r>
            <a:r>
              <a:rPr lang="da-DK" sz="2220" spc="-60" dirty="0">
                <a:latin typeface="Bierstadt" panose="020B0004020202020204" pitchFamily="34" charset="0"/>
              </a:rPr>
              <a:t>.</a:t>
            </a:r>
            <a:endParaRPr lang="es-ES" altLang="es-ES" sz="2220" kern="0" dirty="0">
              <a:latin typeface="Bierstadt" panose="020B0004020202020204" pitchFamily="34" charset="0"/>
            </a:endParaRPr>
          </a:p>
        </p:txBody>
      </p:sp>
      <p:pic>
        <p:nvPicPr>
          <p:cNvPr id="4" name="Imagen 3" descr="Texto&#10;&#10;Descripción generada automáticamente">
            <a:extLst>
              <a:ext uri="{FF2B5EF4-FFF2-40B4-BE49-F238E27FC236}">
                <a16:creationId xmlns:a16="http://schemas.microsoft.com/office/drawing/2014/main" id="{46558F82-01D2-F162-70B8-57A6532905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9896" y="1700808"/>
            <a:ext cx="6597797" cy="4008724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35B4750-7A98-4690-1B32-645788E5E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36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00D2A-3C82-F5CA-E240-5C6BB3CB0B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FF00CC9C-01DF-1CE9-C3DD-B994FEB5E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133474"/>
            <a:ext cx="3357017" cy="5581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1900" spc="-40" dirty="0">
                <a:latin typeface="Bierstadt" panose="020B0004020202020204" pitchFamily="34" charset="0"/>
              </a:rPr>
              <a:t>Los gigantes de las búsquedas están virando hacia la </a:t>
            </a:r>
            <a:r>
              <a:rPr lang="da-DK" sz="1900" b="1" spc="-40" dirty="0">
                <a:latin typeface="Bierstadt" panose="020B0004020202020204" pitchFamily="34" charset="0"/>
              </a:rPr>
              <a:t>búsqueda generativa</a:t>
            </a:r>
            <a:r>
              <a:rPr lang="da-DK" sz="1900" spc="-4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altLang="es-ES" sz="1900" kern="0" spc="-40" dirty="0">
                <a:latin typeface="Bierstadt" panose="020B0004020202020204" pitchFamily="34" charset="0"/>
              </a:rPr>
              <a:t>Puede transformar la manera</a:t>
            </a:r>
            <a:br>
              <a:rPr lang="da-DK" altLang="es-ES" sz="1900" kern="0" spc="-40" dirty="0">
                <a:latin typeface="Bierstadt" panose="020B0004020202020204" pitchFamily="34" charset="0"/>
              </a:rPr>
            </a:br>
            <a:r>
              <a:rPr lang="da-DK" altLang="es-ES" sz="1900" kern="0" spc="-40" dirty="0">
                <a:latin typeface="Bierstadt" panose="020B0004020202020204" pitchFamily="34" charset="0"/>
              </a:rPr>
              <a:t>de </a:t>
            </a:r>
            <a:r>
              <a:rPr lang="da-DK" altLang="es-ES" sz="1900" b="1" kern="0" spc="-40" dirty="0">
                <a:latin typeface="Bierstadt" panose="020B0004020202020204" pitchFamily="34" charset="0"/>
              </a:rPr>
              <a:t>buscar</a:t>
            </a:r>
            <a:r>
              <a:rPr lang="da-DK" altLang="es-ES" sz="1900" kern="0" spc="-40" dirty="0">
                <a:latin typeface="Bierstadt" panose="020B0004020202020204" pitchFamily="34" charset="0"/>
              </a:rPr>
              <a:t> y </a:t>
            </a:r>
            <a:r>
              <a:rPr lang="da-DK" altLang="es-ES" sz="1900" b="1" kern="0" spc="-40" dirty="0">
                <a:latin typeface="Bierstadt" panose="020B0004020202020204" pitchFamily="34" charset="0"/>
              </a:rPr>
              <a:t>obtener respuestas</a:t>
            </a:r>
            <a:r>
              <a:rPr lang="da-DK" altLang="es-ES" sz="1900" kern="0" spc="-4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altLang="es-ES" sz="1900" kern="0" spc="-40" dirty="0">
                <a:latin typeface="Bierstadt" panose="020B0004020202020204" pitchFamily="34" charset="0"/>
              </a:rPr>
              <a:t>Ante el temor de aumentar las búsquedas sin clic, Google se propone </a:t>
            </a:r>
            <a:r>
              <a:rPr lang="da-DK" altLang="es-ES" sz="1900" b="1" kern="0" spc="-40" dirty="0">
                <a:latin typeface="Bierstadt" panose="020B0004020202020204" pitchFamily="34" charset="0"/>
              </a:rPr>
              <a:t>integrar</a:t>
            </a:r>
            <a:r>
              <a:rPr lang="da-DK" altLang="es-ES" sz="1900" kern="0" spc="-40" dirty="0">
                <a:latin typeface="Bierstadt" panose="020B0004020202020204" pitchFamily="34" charset="0"/>
              </a:rPr>
              <a:t> las respuestas generativas con el </a:t>
            </a:r>
            <a:r>
              <a:rPr lang="da-DK" altLang="es-ES" sz="1900" b="1" kern="0" spc="-40" dirty="0">
                <a:latin typeface="Bierstadt" panose="020B0004020202020204" pitchFamily="34" charset="0"/>
              </a:rPr>
              <a:t>contenido web </a:t>
            </a:r>
            <a:r>
              <a:rPr lang="da-DK" altLang="es-ES" sz="1900" kern="0" spc="-40" dirty="0">
                <a:latin typeface="Bierstadt" panose="020B0004020202020204" pitchFamily="34" charset="0"/>
              </a:rPr>
              <a:t>para evitar robarle tráfico.</a:t>
            </a:r>
            <a:endParaRPr lang="es-ES" altLang="es-ES" sz="1900" kern="0" spc="-40" dirty="0">
              <a:latin typeface="Bierstadt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EC0B47-B66F-B392-1E0C-79799803BF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5" t="6729" r="6226" b="6359"/>
          <a:stretch/>
        </p:blipFill>
        <p:spPr>
          <a:xfrm>
            <a:off x="4357142" y="1045121"/>
            <a:ext cx="7462646" cy="547260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E1E48880-60E8-AC50-7CEB-ED1F965483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Búsqueda generativa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6612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DDB6A-DF8D-0FCA-69F4-0B2329E1C0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D5D8D8-D963-919A-F34C-5F1699D793D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831760" y="1029216"/>
            <a:ext cx="5951081" cy="539783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286021D-7F9D-A2AF-A1DE-6ED78336D644}"/>
              </a:ext>
            </a:extLst>
          </p:cNvPr>
          <p:cNvSpPr txBox="1"/>
          <p:nvPr/>
        </p:nvSpPr>
        <p:spPr>
          <a:xfrm>
            <a:off x="709816" y="1544126"/>
            <a:ext cx="5130909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100" spc="-20" dirty="0">
                <a:latin typeface="Bierstadt" panose="020B0004020202020204" pitchFamily="34" charset="0"/>
              </a:rPr>
              <a:t>Una búsqueda podría ofrecer 3 </a:t>
            </a:r>
            <a:r>
              <a:rPr lang="es-ES" sz="2100" b="1" spc="-20" dirty="0">
                <a:latin typeface="Bierstadt" panose="020B0004020202020204" pitchFamily="34" charset="0"/>
              </a:rPr>
              <a:t>opciones</a:t>
            </a:r>
            <a:r>
              <a:rPr lang="es-ES" sz="2100" spc="-20" dirty="0">
                <a:latin typeface="Bierstadt" panose="020B0004020202020204" pitchFamily="34" charset="0"/>
              </a:rPr>
              <a:t>:</a:t>
            </a:r>
          </a:p>
          <a:p>
            <a:pPr marL="266700" indent="-266700">
              <a:buFont typeface="+mj-lt"/>
              <a:buAutoNum type="arabicPeriod"/>
            </a:pPr>
            <a:r>
              <a:rPr lang="es-ES" sz="2100" spc="-20" dirty="0">
                <a:latin typeface="Bierstadt" panose="020B0004020202020204" pitchFamily="34" charset="0"/>
              </a:rPr>
              <a:t>«</a:t>
            </a:r>
            <a:r>
              <a:rPr lang="es-ES" sz="2100" b="1" spc="-20" dirty="0" err="1">
                <a:latin typeface="Bierstadt" panose="020B0004020202020204" pitchFamily="34" charset="0"/>
              </a:rPr>
              <a:t>Collapsed</a:t>
            </a:r>
            <a:r>
              <a:rPr lang="es-ES" sz="2100" spc="-20" dirty="0">
                <a:latin typeface="Bierstadt" panose="020B0004020202020204" pitchFamily="34" charset="0"/>
              </a:rPr>
              <a:t>»: resúmenes rápidos.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A8C5AB4-1BE0-CA38-7D43-65EA5047F8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Búsqueda generativa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04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6C3B0-9F2B-C2D8-7F6D-2E92CEF3D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B53DB6DD-1C02-70AA-B48B-43F5EB9A88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5613" y="3263900"/>
            <a:ext cx="7596473" cy="224684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A2D8D4E-E10C-B448-08D9-86FC797F2BB7}"/>
              </a:ext>
            </a:extLst>
          </p:cNvPr>
          <p:cNvSpPr txBox="1"/>
          <p:nvPr/>
        </p:nvSpPr>
        <p:spPr>
          <a:xfrm>
            <a:off x="708998" y="1540191"/>
            <a:ext cx="6511280" cy="8156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100" spc="-20" dirty="0">
                <a:latin typeface="Bierstadt" panose="020B0004020202020204" pitchFamily="34" charset="0"/>
              </a:rPr>
              <a:t>Una búsqueda podría ofrecer 3 </a:t>
            </a:r>
            <a:r>
              <a:rPr lang="es-ES" sz="2100" b="1" spc="-20" dirty="0">
                <a:latin typeface="Bierstadt" panose="020B0004020202020204" pitchFamily="34" charset="0"/>
              </a:rPr>
              <a:t>opciones</a:t>
            </a:r>
            <a:r>
              <a:rPr lang="es-ES" sz="2100" spc="-20" dirty="0">
                <a:latin typeface="Bierstadt" panose="020B0004020202020204" pitchFamily="34" charset="0"/>
              </a:rPr>
              <a:t>:</a:t>
            </a:r>
          </a:p>
          <a:p>
            <a:pPr marL="266700" indent="-266700">
              <a:buFont typeface="+mj-lt"/>
              <a:buAutoNum type="arabicPeriod" startAt="2"/>
            </a:pPr>
            <a:r>
              <a:rPr lang="es-ES" sz="2100" spc="-20" dirty="0">
                <a:latin typeface="Bierstadt" panose="020B0004020202020204" pitchFamily="34" charset="0"/>
              </a:rPr>
              <a:t>«</a:t>
            </a:r>
            <a:r>
              <a:rPr lang="es-ES" sz="2100" b="1" spc="-20" dirty="0" err="1">
                <a:latin typeface="Bierstadt" panose="020B0004020202020204" pitchFamily="34" charset="0"/>
              </a:rPr>
              <a:t>Opt</a:t>
            </a:r>
            <a:r>
              <a:rPr lang="es-ES" sz="2100" b="1" spc="-20" dirty="0">
                <a:latin typeface="Bierstadt" panose="020B0004020202020204" pitchFamily="34" charset="0"/>
              </a:rPr>
              <a:t>-in</a:t>
            </a:r>
            <a:r>
              <a:rPr lang="es-ES" sz="2100" spc="-20" dirty="0">
                <a:latin typeface="Bierstadt" panose="020B0004020202020204" pitchFamily="34" charset="0"/>
              </a:rPr>
              <a:t>»: el usuario decide si quiere profundizar.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31C5ADD0-7573-B76E-25DF-876928BE9D2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Búsqueda generativa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1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C258E2-4F01-8CF3-F35B-D45B3B302B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A9926DD5-53F0-3C65-3F3A-4C779B92CE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47047" y="3111500"/>
            <a:ext cx="8016684" cy="285652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092DBE0-991D-BF02-D713-D5A718917FFC}"/>
              </a:ext>
            </a:extLst>
          </p:cNvPr>
          <p:cNvSpPr txBox="1"/>
          <p:nvPr/>
        </p:nvSpPr>
        <p:spPr>
          <a:xfrm>
            <a:off x="710758" y="1543252"/>
            <a:ext cx="7272808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s-ES" sz="2100" spc="-20" dirty="0">
                <a:latin typeface="Bierstadt" panose="020B0004020202020204" pitchFamily="34" charset="0"/>
              </a:rPr>
              <a:t>Una búsqueda podría ofrecer 3 </a:t>
            </a:r>
            <a:r>
              <a:rPr lang="es-ES" sz="2100" b="1" spc="-20" dirty="0">
                <a:latin typeface="Bierstadt" panose="020B0004020202020204" pitchFamily="34" charset="0"/>
              </a:rPr>
              <a:t>opciones</a:t>
            </a:r>
            <a:r>
              <a:rPr lang="es-ES" sz="2100" spc="-20" dirty="0">
                <a:latin typeface="Bierstadt" panose="020B0004020202020204" pitchFamily="34" charset="0"/>
              </a:rPr>
              <a:t>:</a:t>
            </a:r>
          </a:p>
          <a:p>
            <a:pPr marL="266700" indent="-266700">
              <a:buFont typeface="+mj-lt"/>
              <a:buAutoNum type="arabicPeriod" startAt="3"/>
            </a:pPr>
            <a:r>
              <a:rPr lang="es-ES" sz="2100" spc="-20" dirty="0">
                <a:latin typeface="Bierstadt" panose="020B0004020202020204" pitchFamily="34" charset="0"/>
              </a:rPr>
              <a:t>«</a:t>
            </a:r>
            <a:r>
              <a:rPr lang="es-ES" sz="2100" b="1" spc="-20" dirty="0" err="1">
                <a:latin typeface="Bierstadt" panose="020B0004020202020204" pitchFamily="34" charset="0"/>
              </a:rPr>
              <a:t>None</a:t>
            </a:r>
            <a:r>
              <a:rPr lang="es-ES" sz="2100" spc="-20" dirty="0">
                <a:latin typeface="Bierstadt" panose="020B0004020202020204" pitchFamily="34" charset="0"/>
              </a:rPr>
              <a:t>»: no se proporcionan resúmenes artificiales</a:t>
            </a:r>
            <a:br>
              <a:rPr lang="es-ES" sz="2100" spc="-20" dirty="0">
                <a:latin typeface="Bierstadt" panose="020B0004020202020204" pitchFamily="34" charset="0"/>
              </a:rPr>
            </a:br>
            <a:r>
              <a:rPr lang="es-ES" sz="2100" spc="-20" dirty="0">
                <a:latin typeface="Bierstadt" panose="020B0004020202020204" pitchFamily="34" charset="0"/>
              </a:rPr>
              <a:t>porque el clic directo a la página original es indispensable.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46671191-5180-E225-3245-837946F4D3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Búsqueda generativa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712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ED416C-235F-6C94-7362-6B7F0C5CB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D9DA4A7A-9893-5095-4EB8-0CED15656A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133474"/>
            <a:ext cx="5858246" cy="557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340" kern="0" dirty="0">
                <a:latin typeface="Bierstadt" panose="020B0004020202020204" pitchFamily="34" charset="0"/>
              </a:rPr>
              <a:t>La </a:t>
            </a:r>
            <a:r>
              <a:rPr lang="es-ES" altLang="es-ES" sz="2340" b="1" kern="0" dirty="0">
                <a:latin typeface="Bierstadt" panose="020B0004020202020204" pitchFamily="34" charset="0"/>
              </a:rPr>
              <a:t>IA</a:t>
            </a:r>
            <a:r>
              <a:rPr lang="es-ES" altLang="es-ES" sz="2340" kern="0" dirty="0">
                <a:latin typeface="Bierstadt" panose="020B0004020202020204" pitchFamily="34" charset="0"/>
              </a:rPr>
              <a:t> es una disciplina que busca </a:t>
            </a:r>
            <a:r>
              <a:rPr lang="es-ES" altLang="es-ES" sz="2340" kern="0" spc="-40" dirty="0">
                <a:latin typeface="Bierstadt" panose="020B0004020202020204" pitchFamily="34" charset="0"/>
              </a:rPr>
              <a:t>crear sistemas capaces de </a:t>
            </a:r>
            <a:r>
              <a:rPr lang="es-ES" altLang="es-ES" sz="2340" b="1" kern="0" spc="-40" dirty="0">
                <a:latin typeface="Bierstadt" panose="020B0004020202020204" pitchFamily="34" charset="0"/>
              </a:rPr>
              <a:t>resolver </a:t>
            </a:r>
            <a:r>
              <a:rPr lang="es-ES" altLang="es-ES" sz="2340" b="1" kern="0" dirty="0">
                <a:latin typeface="Bierstadt" panose="020B0004020202020204" pitchFamily="34" charset="0"/>
              </a:rPr>
              <a:t>tareas complejas</a:t>
            </a:r>
            <a:r>
              <a:rPr lang="es-ES" altLang="es-ES" sz="2340" kern="0" dirty="0">
                <a:latin typeface="Bierstadt" panose="020B0004020202020204" pitchFamily="34" charset="0"/>
              </a:rPr>
              <a:t> que hasta ahora requerían de inteligencia humana.</a:t>
            </a:r>
          </a:p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340" kern="0" dirty="0">
                <a:latin typeface="Bierstadt" panose="020B0004020202020204" pitchFamily="34" charset="0"/>
              </a:rPr>
              <a:t>Las tecnologías de IA llevan mucho tiempo entre nosotros: </a:t>
            </a:r>
            <a:r>
              <a:rPr lang="es-ES" altLang="es-ES" sz="2340" b="1" kern="0" dirty="0">
                <a:latin typeface="Bierstadt" panose="020B0004020202020204" pitchFamily="34" charset="0"/>
              </a:rPr>
              <a:t>toman decisiones</a:t>
            </a:r>
            <a:r>
              <a:rPr lang="es-ES" altLang="es-ES" sz="2340" kern="0" dirty="0">
                <a:latin typeface="Bierstadt" panose="020B0004020202020204" pitchFamily="34" charset="0"/>
              </a:rPr>
              <a:t> en ámbitos cotidianos que nos afectan directamente.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7B09E70B-C20A-9BCE-4AF7-3B3D813D769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5" r="18084"/>
          <a:stretch/>
        </p:blipFill>
        <p:spPr>
          <a:xfrm>
            <a:off x="7648576" y="1208387"/>
            <a:ext cx="4110966" cy="5259653"/>
          </a:xfrm>
          <a:prstGeom prst="roundRect">
            <a:avLst>
              <a:gd name="adj" fmla="val 2050"/>
            </a:avLst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4F856EF0-F095-A92B-FB01-4A19888FFA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6019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Inteligencia artificial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1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123AD-4452-2B05-46C8-63AA14073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B2DA22EC-8DD9-2810-BCFF-8CBDC37228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84D8B2F2-0C98-A610-E55A-7063E06B8B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123825"/>
            <a:ext cx="5334000" cy="5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400" spc="-20" dirty="0">
                <a:latin typeface="Bierstadt" panose="020B0004020202020204" pitchFamily="34" charset="0"/>
              </a:rPr>
              <a:t>Aplicados a la búsqueda, los modelos de lenguaje pueden arrojar </a:t>
            </a:r>
            <a:r>
              <a:rPr lang="da-DK" sz="2400" b="1" spc="-20" dirty="0">
                <a:latin typeface="Bierstadt" panose="020B0004020202020204" pitchFamily="34" charset="0"/>
              </a:rPr>
              <a:t>resultados inadecuados</a:t>
            </a:r>
            <a:r>
              <a:rPr lang="da-DK" sz="2400" spc="-2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Aft>
                <a:spcPts val="600"/>
              </a:spcAft>
              <a:buNone/>
            </a:pPr>
            <a:r>
              <a:rPr lang="da-DK" altLang="es-ES" sz="2400" kern="0" spc="-20" dirty="0">
                <a:latin typeface="Bierstadt" panose="020B0004020202020204" pitchFamily="34" charset="0"/>
              </a:rPr>
              <a:t>La búsqueda generativa es aceptable en situaciones que acepten un </a:t>
            </a:r>
            <a:r>
              <a:rPr lang="da-DK" altLang="es-ES" sz="2400" b="1" kern="0" spc="-20" dirty="0">
                <a:latin typeface="Bierstadt" panose="020B0004020202020204" pitchFamily="34" charset="0"/>
              </a:rPr>
              <a:t>margen de error</a:t>
            </a:r>
            <a:r>
              <a:rPr lang="da-DK" altLang="es-ES" sz="2400" kern="0" spc="-20" dirty="0">
                <a:latin typeface="Bierstadt" panose="020B0004020202020204" pitchFamily="34" charset="0"/>
              </a:rPr>
              <a:t>, pero no en cuestiones críticas (ciencia, leyes, finanzas, medicina, nutrición, etc.).</a:t>
            </a:r>
            <a:endParaRPr lang="es-ES" altLang="es-ES" sz="2400" kern="0" spc="-20" dirty="0">
              <a:latin typeface="Bierstadt" panose="020B0004020202020204" pitchFamily="34" charset="0"/>
            </a:endParaRPr>
          </a:p>
        </p:txBody>
      </p:sp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B94DD391-D26B-F665-F4D1-E42AEE7E3D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49440" y="1085270"/>
            <a:ext cx="4813070" cy="534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42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F5E85-BCEA-D7FD-F599-D0F51C98A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FF11E44-A08E-4108-F7B1-AABC23E6EB6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F99678B-9BFC-A64B-F4D5-6E32D24D8C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123825"/>
            <a:ext cx="5334000" cy="5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400" spc="-20" dirty="0">
                <a:latin typeface="Bierstadt" panose="020B0004020202020204" pitchFamily="34" charset="0"/>
              </a:rPr>
              <a:t>Las «</a:t>
            </a:r>
            <a:r>
              <a:rPr lang="da-DK" sz="2400" b="1" spc="-20" dirty="0">
                <a:latin typeface="Bierstadt" panose="020B0004020202020204" pitchFamily="34" charset="0"/>
              </a:rPr>
              <a:t>alucinaciones</a:t>
            </a:r>
            <a:r>
              <a:rPr lang="da-DK" sz="2400" spc="-20" dirty="0">
                <a:latin typeface="Bierstadt" panose="020B0004020202020204" pitchFamily="34" charset="0"/>
              </a:rPr>
              <a:t>» representan un </a:t>
            </a:r>
            <a:r>
              <a:rPr lang="da-DK" sz="2400" b="1" spc="-20" dirty="0">
                <a:latin typeface="Bierstadt" panose="020B0004020202020204" pitchFamily="34" charset="0"/>
              </a:rPr>
              <a:t>riesgo</a:t>
            </a:r>
            <a:r>
              <a:rPr lang="da-DK" sz="2400" spc="-20" dirty="0">
                <a:latin typeface="Bierstadt" panose="020B0004020202020204" pitchFamily="34" charset="0"/>
              </a:rPr>
              <a:t> en situaciones en las que se necesita información fidedigna.</a:t>
            </a:r>
            <a:endParaRPr lang="es-ES" altLang="es-ES" sz="2400" kern="0" spc="-20" dirty="0">
              <a:latin typeface="Bierstadt" panose="020B0004020202020204" pitchFamily="34" charset="0"/>
            </a:endParaRPr>
          </a:p>
        </p:txBody>
      </p:sp>
      <p:pic>
        <p:nvPicPr>
          <p:cNvPr id="6" name="Imagen 5" descr="Texto&#10;&#10;Descripción generada automáticamente">
            <a:extLst>
              <a:ext uri="{FF2B5EF4-FFF2-40B4-BE49-F238E27FC236}">
                <a16:creationId xmlns:a16="http://schemas.microsoft.com/office/drawing/2014/main" id="{54E46FA3-EE3B-EF5D-551D-B2D462811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22" y="1081931"/>
            <a:ext cx="4939588" cy="5382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00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702C59-D7BF-9020-5A74-9AD0CDFC0E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97EF6ABC-5F35-4EBB-2B17-963EE0A33E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3B7476C-483C-F49B-C1E9-B64C032E2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1935" y="1133475"/>
            <a:ext cx="3888431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400" spc="-60" dirty="0">
                <a:latin typeface="Bierstadt" panose="020B0004020202020204" pitchFamily="34" charset="0"/>
              </a:rPr>
              <a:t>Las </a:t>
            </a:r>
            <a:r>
              <a:rPr lang="da-DK" sz="2400" b="1" spc="-60" dirty="0">
                <a:latin typeface="Bierstadt" panose="020B0004020202020204" pitchFamily="34" charset="0"/>
              </a:rPr>
              <a:t>referencias fantasma</a:t>
            </a:r>
            <a:r>
              <a:rPr lang="da-DK" sz="2400" spc="-60" dirty="0">
                <a:latin typeface="Bierstadt" panose="020B0004020202020204" pitchFamily="34" charset="0"/>
              </a:rPr>
              <a:t> refuerzan</a:t>
            </a:r>
            <a:r>
              <a:rPr lang="da-DK" altLang="es-ES" sz="2400" kern="0" spc="-60" dirty="0">
                <a:latin typeface="Bierstadt" panose="020B0004020202020204" pitchFamily="34" charset="0"/>
              </a:rPr>
              <a:t> la falsa sensación de validez y fiabilidad.</a:t>
            </a:r>
            <a:endParaRPr lang="es-ES" altLang="es-ES" sz="2400" kern="0" dirty="0">
              <a:latin typeface="Bierstadt" panose="020B0004020202020204" pitchFamily="34" charset="0"/>
            </a:endParaRPr>
          </a:p>
        </p:txBody>
      </p:sp>
      <p:pic>
        <p:nvPicPr>
          <p:cNvPr id="4" name="Imagen 3" descr="Interfaz de usuario gráfica, Texto, Aplicación, Correo electrónico&#10;&#10;Descripción generada automáticamente">
            <a:extLst>
              <a:ext uri="{FF2B5EF4-FFF2-40B4-BE49-F238E27FC236}">
                <a16:creationId xmlns:a16="http://schemas.microsoft.com/office/drawing/2014/main" id="{3F5C6938-1785-4B54-17AF-90C146720A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950" y="1349042"/>
            <a:ext cx="6439314" cy="4854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97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7AC4D-A33D-767C-E3ED-2F72CDFDB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89A8ACB-14AE-A992-10F3-B2694A1985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Algunas limitaciones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BF47A3C4-CF25-7E41-3BBA-4DE4F3D2C2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8943" y="1055465"/>
            <a:ext cx="5760640" cy="534623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13513A9-ABC7-BF0F-BB30-BACB03245C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123949"/>
            <a:ext cx="4810125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da-DK" sz="2060" spc="-20" dirty="0">
                <a:latin typeface="Bierstadt" panose="020B0004020202020204" pitchFamily="34" charset="0"/>
              </a:rPr>
              <a:t>El </a:t>
            </a:r>
            <a:r>
              <a:rPr lang="da-DK" sz="2060" b="1" spc="-20" dirty="0">
                <a:latin typeface="Bierstadt" panose="020B0004020202020204" pitchFamily="34" charset="0"/>
              </a:rPr>
              <a:t>tratamiento de los medios </a:t>
            </a:r>
            <a:r>
              <a:rPr lang="da-DK" sz="2060" spc="-20" dirty="0">
                <a:latin typeface="Bierstadt" panose="020B0004020202020204" pitchFamily="34" charset="0"/>
              </a:rPr>
              <a:t>sobre la IA es a veces imprudente, sensacionalista y acrítico, y dificulta la comprensión pública de esta tecnología.</a:t>
            </a:r>
            <a:endParaRPr lang="es-ES" altLang="es-ES" sz="2060" kern="0" spc="-20" dirty="0"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663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AF556-8373-72A6-B5E3-245CBEEAF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7018BEEF-9C92-F775-D471-90068B09E8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92074" y="444023"/>
            <a:ext cx="4320000" cy="596995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DFAE957-F595-C442-1009-A78672B7265D}"/>
              </a:ext>
            </a:extLst>
          </p:cNvPr>
          <p:cNvSpPr txBox="1"/>
          <p:nvPr/>
        </p:nvSpPr>
        <p:spPr>
          <a:xfrm>
            <a:off x="4439816" y="5980321"/>
            <a:ext cx="2808312" cy="4924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ca-ES" sz="1300" b="1" dirty="0">
                <a:latin typeface="Bierstadt" panose="020B0004020202020204" pitchFamily="34" charset="0"/>
              </a:rPr>
              <a:t>Fuente</a:t>
            </a:r>
            <a:r>
              <a:rPr lang="ca-ES" sz="1300" dirty="0">
                <a:latin typeface="Bierstadt" panose="020B0004020202020204" pitchFamily="34" charset="0"/>
              </a:rPr>
              <a:t>: </a:t>
            </a:r>
            <a:r>
              <a:rPr lang="ca-ES" sz="1300" dirty="0" err="1">
                <a:latin typeface="Bierstadt" panose="020B0004020202020204" pitchFamily="34" charset="0"/>
              </a:rPr>
              <a:t>Aleksandr</a:t>
            </a:r>
            <a:r>
              <a:rPr lang="ca-ES" sz="1300" dirty="0">
                <a:latin typeface="Bierstadt" panose="020B0004020202020204" pitchFamily="34" charset="0"/>
              </a:rPr>
              <a:t> </a:t>
            </a:r>
            <a:r>
              <a:rPr lang="ca-ES" sz="1300" dirty="0" err="1">
                <a:latin typeface="Bierstadt" panose="020B0004020202020204" pitchFamily="34" charset="0"/>
              </a:rPr>
              <a:t>Tiulkanov</a:t>
            </a:r>
            <a:r>
              <a:rPr lang="ca-ES" sz="1300" dirty="0">
                <a:latin typeface="Bierstadt" panose="020B0004020202020204" pitchFamily="34" charset="0"/>
              </a:rPr>
              <a:t>, </a:t>
            </a:r>
            <a:r>
              <a:rPr lang="ca-ES" sz="1300" dirty="0" err="1">
                <a:latin typeface="Bierstadt" panose="020B0004020202020204" pitchFamily="34" charset="0"/>
              </a:rPr>
              <a:t>citado</a:t>
            </a:r>
            <a:r>
              <a:rPr lang="ca-ES" sz="1300" dirty="0">
                <a:latin typeface="Bierstadt" panose="020B0004020202020204" pitchFamily="34" charset="0"/>
              </a:rPr>
              <a:t> en </a:t>
            </a:r>
            <a:r>
              <a:rPr lang="ca-ES" sz="1300" b="0" i="0" u="none" strike="noStrike" baseline="0" dirty="0" err="1">
                <a:latin typeface="Bierstadt" panose="020B0004020202020204" pitchFamily="34" charset="0"/>
              </a:rPr>
              <a:t>Sabzalieva</a:t>
            </a:r>
            <a:r>
              <a:rPr lang="ca-ES" sz="1300" b="0" i="0" u="none" strike="noStrike" baseline="0" dirty="0">
                <a:latin typeface="Bierstadt" panose="020B0004020202020204" pitchFamily="34" charset="0"/>
              </a:rPr>
              <a:t> y </a:t>
            </a:r>
            <a:r>
              <a:rPr lang="ca-ES" sz="1300" b="0" i="0" u="none" strike="noStrike" baseline="0" dirty="0" err="1">
                <a:latin typeface="Bierstadt" panose="020B0004020202020204" pitchFamily="34" charset="0"/>
              </a:rPr>
              <a:t>Valentini</a:t>
            </a:r>
            <a:r>
              <a:rPr lang="ca-ES" sz="1300" b="0" i="0" u="none" strike="noStrike" baseline="0" dirty="0">
                <a:latin typeface="Bierstadt" panose="020B0004020202020204" pitchFamily="34" charset="0"/>
              </a:rPr>
              <a:t> (2023)</a:t>
            </a:r>
            <a:endParaRPr lang="ca-ES" sz="1300" dirty="0">
              <a:latin typeface="Bierstadt" panose="020B00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B982B9C0-458A-8C0F-BF8C-B37248E062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114425"/>
            <a:ext cx="6219825" cy="560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Aft>
                <a:spcPts val="600"/>
              </a:spcAft>
              <a:buNone/>
            </a:pPr>
            <a:r>
              <a:rPr lang="es-ES" sz="2500" kern="0" spc="-20" noProof="0">
                <a:latin typeface="Bierstadt" panose="020B0004020202020204" pitchFamily="34" charset="0"/>
              </a:rPr>
              <a:t>Garantizar el </a:t>
            </a:r>
            <a:r>
              <a:rPr lang="es-ES" sz="2500" b="1" kern="0" spc="-20" noProof="0">
                <a:latin typeface="Bierstadt" panose="020B0004020202020204" pitchFamily="34" charset="0"/>
              </a:rPr>
              <a:t>uso responsable</a:t>
            </a:r>
            <a:r>
              <a:rPr lang="es-ES" sz="2500" kern="0" spc="-20" noProof="0">
                <a:latin typeface="Bierstadt" panose="020B0004020202020204" pitchFamily="34" charset="0"/>
              </a:rPr>
              <a:t> de los modelos de lenguaje implica hacerse algunas preguntas.</a:t>
            </a:r>
          </a:p>
        </p:txBody>
      </p:sp>
    </p:spTree>
    <p:extLst>
      <p:ext uri="{BB962C8B-B14F-4D97-AF65-F5344CB8AC3E}">
        <p14:creationId xmlns:p14="http://schemas.microsoft.com/office/powerpoint/2010/main" val="16160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456D9-3C4D-4CF0-9A0C-0DB9F25919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71A0B55-B5A1-656C-E6BF-77319C8ED0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Uso seguro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A6D85A-DDE9-D0F7-048F-08F2431C90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285" y="1133474"/>
            <a:ext cx="6264696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ts val="600"/>
              </a:spcAft>
              <a:buNone/>
            </a:pPr>
            <a:r>
              <a:rPr lang="es-ES" altLang="es-ES" sz="2500" kern="0" spc="-80" dirty="0">
                <a:latin typeface="Bierstadt" panose="020B0004020202020204" pitchFamily="34" charset="0"/>
              </a:rPr>
              <a:t>La Comisión Europea ha emitido unas </a:t>
            </a:r>
            <a:r>
              <a:rPr lang="es-ES" altLang="es-ES" sz="2500" b="1" kern="0" spc="-80" dirty="0">
                <a:latin typeface="Bierstadt" panose="020B0004020202020204" pitchFamily="34" charset="0"/>
              </a:rPr>
              <a:t>pautas</a:t>
            </a:r>
            <a:r>
              <a:rPr lang="es-ES" altLang="es-ES" sz="2500" kern="0" spc="-80" dirty="0">
                <a:latin typeface="Bierstadt" panose="020B0004020202020204" pitchFamily="34" charset="0"/>
              </a:rPr>
              <a:t> internas </a:t>
            </a:r>
            <a:r>
              <a:rPr lang="es-ES" altLang="es-ES" sz="2500" kern="0" spc="-40" dirty="0">
                <a:latin typeface="Bierstadt" panose="020B0004020202020204" pitchFamily="34" charset="0"/>
              </a:rPr>
              <a:t>sobre el uso de herramientas de IA generativa, con 2 </a:t>
            </a:r>
            <a:r>
              <a:rPr lang="es-ES" altLang="es-ES" sz="2500" b="1" kern="0" spc="-40" dirty="0">
                <a:latin typeface="Bierstadt" panose="020B0004020202020204" pitchFamily="34" charset="0"/>
              </a:rPr>
              <a:t>propósitos</a:t>
            </a:r>
            <a:r>
              <a:rPr lang="es-ES" altLang="es-ES" sz="2500" kern="0" spc="-40" dirty="0">
                <a:latin typeface="Bierstadt" panose="020B0004020202020204" pitchFamily="34" charset="0"/>
              </a:rPr>
              <a:t>:</a:t>
            </a:r>
          </a:p>
          <a:p>
            <a:pPr marL="361950" lvl="1" indent="-361950" eaLnBrk="1" hangingPunct="1">
              <a:spcBef>
                <a:spcPts val="0"/>
              </a:spcBef>
              <a:spcAft>
                <a:spcPts val="600"/>
              </a:spcAft>
              <a:buFont typeface="Bierstadt" panose="020B0004020202020204" pitchFamily="34" charset="0"/>
              <a:buChar char="―"/>
            </a:pPr>
            <a:r>
              <a:rPr lang="es-ES" altLang="es-ES" sz="2260" kern="0" spc="-40" dirty="0">
                <a:latin typeface="Bierstadt" panose="020B0004020202020204" pitchFamily="34" charset="0"/>
              </a:rPr>
              <a:t>valorar los </a:t>
            </a:r>
            <a:r>
              <a:rPr lang="es-ES" altLang="es-ES" sz="2260" b="1" kern="0" spc="-40" dirty="0">
                <a:latin typeface="Bierstadt" panose="020B0004020202020204" pitchFamily="34" charset="0"/>
              </a:rPr>
              <a:t>riesgos</a:t>
            </a:r>
            <a:r>
              <a:rPr lang="es-ES" altLang="es-ES" sz="2260" kern="0" spc="-40" dirty="0">
                <a:latin typeface="Bierstadt" panose="020B0004020202020204" pitchFamily="34" charset="0"/>
              </a:rPr>
              <a:t> y las </a:t>
            </a:r>
            <a:r>
              <a:rPr lang="es-ES" altLang="es-ES" sz="2260" b="1" kern="0" spc="-40" dirty="0">
                <a:latin typeface="Bierstadt" panose="020B0004020202020204" pitchFamily="34" charset="0"/>
              </a:rPr>
              <a:t>limitaciones</a:t>
            </a:r>
            <a:br>
              <a:rPr lang="es-ES" altLang="es-ES" sz="2260" kern="0" spc="-40" dirty="0">
                <a:latin typeface="Bierstadt" panose="020B0004020202020204" pitchFamily="34" charset="0"/>
              </a:rPr>
            </a:br>
            <a:r>
              <a:rPr lang="es-ES" altLang="es-ES" sz="2260" kern="0" spc="-40" dirty="0">
                <a:latin typeface="Bierstadt" panose="020B0004020202020204" pitchFamily="34" charset="0"/>
              </a:rPr>
              <a:t>de la IA generativa;</a:t>
            </a:r>
            <a:endParaRPr lang="es-ES" altLang="es-ES" sz="2260" kern="0" spc="-60" dirty="0">
              <a:latin typeface="Bierstadt" panose="020B0004020202020204" pitchFamily="34" charset="0"/>
            </a:endParaRPr>
          </a:p>
          <a:p>
            <a:pPr marL="361950" lvl="1" indent="-361950" eaLnBrk="1" hangingPunct="1">
              <a:spcBef>
                <a:spcPts val="0"/>
              </a:spcBef>
              <a:buFont typeface="Bierstadt" panose="020B0004020202020204" pitchFamily="34" charset="0"/>
              <a:buChar char="―"/>
            </a:pPr>
            <a:r>
              <a:rPr lang="es-ES" altLang="es-ES" sz="2260" kern="0" spc="-40" dirty="0">
                <a:latin typeface="Bierstadt" panose="020B0004020202020204" pitchFamily="34" charset="0"/>
              </a:rPr>
              <a:t>establecer condiciones para su</a:t>
            </a:r>
            <a:br>
              <a:rPr lang="es-ES" altLang="es-ES" sz="2260" kern="0" spc="-40" dirty="0">
                <a:latin typeface="Bierstadt" panose="020B0004020202020204" pitchFamily="34" charset="0"/>
              </a:rPr>
            </a:br>
            <a:r>
              <a:rPr lang="es-ES" altLang="es-ES" sz="2260" b="1" kern="0" spc="-40" dirty="0">
                <a:latin typeface="Bierstadt" panose="020B0004020202020204" pitchFamily="34" charset="0"/>
              </a:rPr>
              <a:t>uso seguro </a:t>
            </a:r>
            <a:r>
              <a:rPr lang="es-ES" altLang="es-ES" sz="2260" kern="0" spc="-40" dirty="0">
                <a:latin typeface="Bierstadt" panose="020B0004020202020204" pitchFamily="34" charset="0"/>
              </a:rPr>
              <a:t>en actividades laborales.</a:t>
            </a:r>
            <a:endParaRPr lang="es-ES" altLang="es-ES" sz="2260" kern="0" spc="-90" dirty="0">
              <a:latin typeface="Bierstadt" panose="020B0004020202020204" pitchFamily="34" charset="0"/>
            </a:endParaRPr>
          </a:p>
        </p:txBody>
      </p:sp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C2DE2432-C646-9418-9289-884965E4A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710" y="1020677"/>
            <a:ext cx="4080028" cy="543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972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2242F-E3DD-818C-1673-3181931E0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B101397-483C-BABB-09D9-3510CC4A23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Uso seguro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5" name="Imagen 4">
            <a:hlinkClick r:id="rId2"/>
            <a:extLst>
              <a:ext uri="{FF2B5EF4-FFF2-40B4-BE49-F238E27FC236}">
                <a16:creationId xmlns:a16="http://schemas.microsoft.com/office/drawing/2014/main" id="{A8C8C27F-23A9-EED0-9C00-59F5C7FD0C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77710" y="1020677"/>
            <a:ext cx="4080028" cy="5432658"/>
          </a:xfrm>
          <a:prstGeom prst="rect">
            <a:avLst/>
          </a:prstGeom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10C0FEDC-8EA7-372F-7696-79DC101A66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1133475"/>
            <a:ext cx="10908332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1200"/>
              </a:spcBef>
              <a:spcAft>
                <a:spcPts val="500"/>
              </a:spcAft>
              <a:buNone/>
            </a:pPr>
            <a:r>
              <a:rPr lang="es-ES" altLang="es-ES" sz="2300" kern="0" spc="-40" dirty="0">
                <a:latin typeface="Bierstadt" panose="020B0004020202020204" pitchFamily="34" charset="0"/>
              </a:rPr>
              <a:t>Estas pautas reconocen el </a:t>
            </a:r>
            <a:r>
              <a:rPr lang="es-ES" altLang="es-ES" sz="2300" b="1" kern="0" spc="-40" dirty="0">
                <a:latin typeface="Bierstadt" panose="020B0004020202020204" pitchFamily="34" charset="0"/>
              </a:rPr>
              <a:t>potencial</a:t>
            </a:r>
            <a:r>
              <a:rPr lang="es-ES" altLang="es-ES" sz="2300" kern="0" spc="-40" dirty="0">
                <a:latin typeface="Bierstadt" panose="020B0004020202020204" pitchFamily="34" charset="0"/>
              </a:rPr>
              <a:t> de</a:t>
            </a:r>
            <a:br>
              <a:rPr lang="es-ES" altLang="es-ES" sz="2300" kern="0" spc="-40" dirty="0">
                <a:latin typeface="Bierstadt" panose="020B0004020202020204" pitchFamily="34" charset="0"/>
              </a:rPr>
            </a:br>
            <a:r>
              <a:rPr lang="es-ES" altLang="es-ES" sz="2300" kern="0" spc="-40" dirty="0">
                <a:latin typeface="Bierstadt" panose="020B0004020202020204" pitchFamily="34" charset="0"/>
              </a:rPr>
              <a:t>la IA generativa para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altLang="es-ES" sz="1900" kern="0" spc="-40" dirty="0">
                <a:latin typeface="Bierstadt" panose="020B0004020202020204" pitchFamily="34" charset="0"/>
              </a:rPr>
              <a:t>inspirar, redactar, adaptar y resumir textos;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altLang="es-ES" sz="1900" kern="0" spc="-40" dirty="0">
                <a:latin typeface="Bierstadt" panose="020B0004020202020204" pitchFamily="34" charset="0"/>
              </a:rPr>
              <a:t>agilizar tareas.</a:t>
            </a:r>
          </a:p>
          <a:p>
            <a:pPr marL="0" indent="0" eaLnBrk="1" hangingPunct="1">
              <a:spcBef>
                <a:spcPts val="1200"/>
              </a:spcBef>
              <a:spcAft>
                <a:spcPts val="500"/>
              </a:spcAft>
              <a:buNone/>
            </a:pPr>
            <a:r>
              <a:rPr lang="es-ES" altLang="es-ES" sz="2300" kern="0" spc="-40" dirty="0">
                <a:latin typeface="Bierstadt" panose="020B0004020202020204" pitchFamily="34" charset="0"/>
              </a:rPr>
              <a:t>Y establecen 5 </a:t>
            </a:r>
            <a:r>
              <a:rPr lang="es-ES" altLang="es-ES" sz="2300" b="1" kern="0" spc="-40" dirty="0">
                <a:latin typeface="Bierstadt" panose="020B0004020202020204" pitchFamily="34" charset="0"/>
              </a:rPr>
              <a:t>reglas</a:t>
            </a:r>
            <a:r>
              <a:rPr lang="es-ES" altLang="es-ES" sz="2300" kern="0" spc="-40" dirty="0">
                <a:latin typeface="Bierstadt" panose="020B0004020202020204" pitchFamily="34" charset="0"/>
              </a:rPr>
              <a:t> para un </a:t>
            </a:r>
            <a:r>
              <a:rPr lang="es-ES" altLang="es-ES" sz="2300" b="1" kern="0" spc="-40" dirty="0">
                <a:latin typeface="Bierstadt" panose="020B0004020202020204" pitchFamily="34" charset="0"/>
              </a:rPr>
              <a:t>uso seguro</a:t>
            </a:r>
            <a:r>
              <a:rPr lang="es-ES" altLang="es-ES" sz="2300" kern="0" spc="-40" dirty="0">
                <a:latin typeface="Bierstadt" panose="020B0004020202020204" pitchFamily="34" charset="0"/>
              </a:rPr>
              <a:t>:</a:t>
            </a:r>
          </a:p>
          <a:p>
            <a:pPr marL="360363" lvl="1" indent="-360363" eaLnBrk="1" hangingPunct="1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s-ES" altLang="es-ES" sz="1900" kern="0" spc="-20" dirty="0">
                <a:latin typeface="Bierstadt" panose="020B0004020202020204" pitchFamily="34" charset="0"/>
              </a:rPr>
              <a:t>No compartir con ninguna IA datos personales</a:t>
            </a:r>
            <a:br>
              <a:rPr lang="es-ES" altLang="es-ES" sz="1900" kern="0" spc="-20" dirty="0">
                <a:latin typeface="Bierstadt" panose="020B0004020202020204" pitchFamily="34" charset="0"/>
              </a:rPr>
            </a:br>
            <a:r>
              <a:rPr lang="es-ES" altLang="es-ES" sz="1900" kern="0" spc="-70" dirty="0">
                <a:latin typeface="Bierstadt" panose="020B0004020202020204" pitchFamily="34" charset="0"/>
              </a:rPr>
              <a:t>ni otra información que no sea de dominio público.</a:t>
            </a:r>
          </a:p>
          <a:p>
            <a:pPr marL="360363" lvl="1" indent="-360363" eaLnBrk="1" hangingPunct="1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s-ES" altLang="es-ES" sz="1900" kern="0" spc="-20" dirty="0">
                <a:latin typeface="Bierstadt" panose="020B0004020202020204" pitchFamily="34" charset="0"/>
              </a:rPr>
              <a:t>Contemplar que las respuestas de la IA</a:t>
            </a:r>
            <a:br>
              <a:rPr lang="es-ES" altLang="es-ES" sz="1900" kern="0" spc="-20" dirty="0">
                <a:latin typeface="Bierstadt" panose="020B0004020202020204" pitchFamily="34" charset="0"/>
              </a:rPr>
            </a:br>
            <a:r>
              <a:rPr lang="es-ES" altLang="es-ES" sz="1900" kern="0" spc="-20" dirty="0">
                <a:latin typeface="Bierstadt" panose="020B0004020202020204" pitchFamily="34" charset="0"/>
              </a:rPr>
              <a:t>pueden tener errores o sesgos;</a:t>
            </a:r>
          </a:p>
          <a:p>
            <a:pPr marL="360363" lvl="1" indent="-360363" eaLnBrk="1" hangingPunct="1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s-ES" altLang="es-ES" sz="1900" kern="0" spc="-20" dirty="0">
                <a:latin typeface="Bierstadt" panose="020B0004020202020204" pitchFamily="34" charset="0"/>
              </a:rPr>
              <a:t>Valorar si la IA podría estar infringiendo</a:t>
            </a:r>
            <a:br>
              <a:rPr lang="es-ES" altLang="es-ES" sz="1900" kern="0" spc="-20" dirty="0">
                <a:latin typeface="Bierstadt" panose="020B0004020202020204" pitchFamily="34" charset="0"/>
              </a:rPr>
            </a:br>
            <a:r>
              <a:rPr lang="es-ES" altLang="es-ES" sz="1900" kern="0" spc="-20" dirty="0">
                <a:latin typeface="Bierstadt" panose="020B0004020202020204" pitchFamily="34" charset="0"/>
              </a:rPr>
              <a:t>derechos de propiedad intelectual;</a:t>
            </a:r>
          </a:p>
          <a:p>
            <a:pPr marL="360363" lvl="1" indent="-360363" eaLnBrk="1" hangingPunct="1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s-ES" altLang="es-ES" sz="1900" kern="0" spc="-40" dirty="0">
                <a:latin typeface="Bierstadt" panose="020B0004020202020204" pitchFamily="34" charset="0"/>
              </a:rPr>
              <a:t>No replicar literalmente en documentos propios</a:t>
            </a:r>
            <a:br>
              <a:rPr lang="es-ES" altLang="es-ES" sz="1900" kern="0" spc="-40" dirty="0">
                <a:latin typeface="Bierstadt" panose="020B0004020202020204" pitchFamily="34" charset="0"/>
              </a:rPr>
            </a:br>
            <a:r>
              <a:rPr lang="es-ES" altLang="es-ES" sz="1900" kern="0" spc="-40" dirty="0">
                <a:latin typeface="Bierstadt" panose="020B0004020202020204" pitchFamily="34" charset="0"/>
              </a:rPr>
              <a:t>resultados generados por IA;</a:t>
            </a:r>
          </a:p>
          <a:p>
            <a:pPr marL="360363" lvl="1" indent="-360363" eaLnBrk="1" hangingPunct="1">
              <a:spcBef>
                <a:spcPts val="0"/>
              </a:spcBef>
              <a:spcAft>
                <a:spcPts val="400"/>
              </a:spcAft>
              <a:buFont typeface="+mj-lt"/>
              <a:buAutoNum type="arabicPeriod"/>
            </a:pPr>
            <a:r>
              <a:rPr lang="es-ES" altLang="es-ES" sz="1900" kern="0" spc="-40" dirty="0">
                <a:latin typeface="Bierstadt" panose="020B0004020202020204" pitchFamily="34" charset="0"/>
              </a:rPr>
              <a:t>Evitar confiar en herramientas de IA para</a:t>
            </a:r>
            <a:br>
              <a:rPr lang="es-ES" altLang="es-ES" sz="1900" kern="0" spc="-40" dirty="0">
                <a:latin typeface="Bierstadt" panose="020B0004020202020204" pitchFamily="34" charset="0"/>
              </a:rPr>
            </a:br>
            <a:r>
              <a:rPr lang="es-ES" altLang="es-ES" sz="1900" kern="0" spc="-40" dirty="0">
                <a:latin typeface="Bierstadt" panose="020B0004020202020204" pitchFamily="34" charset="0"/>
              </a:rPr>
              <a:t>«procesos críticos o urgentes»</a:t>
            </a:r>
            <a:r>
              <a:rPr lang="es-ES" altLang="es-ES" sz="1900" kern="0" spc="-90" dirty="0">
                <a:latin typeface="Bierstadt" panose="020B00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3227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E197C8-FA78-7127-D676-0AC7C3FEEE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DA4246E9-B39E-4845-39B3-9AB04771FFF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Integración en el ecosistema digital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E82E2D-D430-4780-472B-87CA61B2B5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1390650"/>
            <a:ext cx="10999390" cy="203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500"/>
              </a:spcAft>
              <a:buNone/>
            </a:pPr>
            <a:r>
              <a:rPr lang="es-ES" sz="2000" spc="-10" noProof="0" dirty="0">
                <a:latin typeface="Aptos" panose="020B0004020202020204" pitchFamily="34" charset="0"/>
              </a:rPr>
              <a:t>La integración de </a:t>
            </a:r>
            <a:r>
              <a:rPr lang="es-ES" sz="2000" i="1" spc="-10" noProof="0" dirty="0" err="1">
                <a:latin typeface="Aptos" panose="020B0004020202020204" pitchFamily="34" charset="0"/>
              </a:rPr>
              <a:t>Copilot</a:t>
            </a:r>
            <a:r>
              <a:rPr lang="es-ES" sz="2000" spc="-10" noProof="0" dirty="0">
                <a:latin typeface="Aptos" panose="020B0004020202020204" pitchFamily="34" charset="0"/>
              </a:rPr>
              <a:t> en el ecosistema </a:t>
            </a:r>
            <a:r>
              <a:rPr lang="es-ES" sz="2000" i="1" spc="-10" noProof="0" dirty="0">
                <a:latin typeface="Aptos" panose="020B0004020202020204" pitchFamily="34" charset="0"/>
              </a:rPr>
              <a:t>Windows</a:t>
            </a:r>
            <a:r>
              <a:rPr lang="es-ES" sz="2000" spc="-10" noProof="0" dirty="0">
                <a:latin typeface="Aptos" panose="020B0004020202020204" pitchFamily="34" charset="0"/>
              </a:rPr>
              <a:t> promete mejorar la </a:t>
            </a:r>
            <a:r>
              <a:rPr lang="es-ES" sz="2000" b="1" spc="-10" noProof="0" dirty="0">
                <a:latin typeface="Aptos" panose="020B0004020202020204" pitchFamily="34" charset="0"/>
              </a:rPr>
              <a:t>productividad</a:t>
            </a:r>
            <a:r>
              <a:rPr lang="es-ES" sz="2000" spc="-10" noProof="0" dirty="0">
                <a:latin typeface="Aptos" panose="020B0004020202020204" pitchFamily="34" charset="0"/>
              </a:rPr>
              <a:t> personal.</a:t>
            </a:r>
          </a:p>
          <a:p>
            <a:pPr marL="0" indent="0" hangingPunct="1">
              <a:spcBef>
                <a:spcPts val="0"/>
              </a:spcBef>
              <a:spcAft>
                <a:spcPts val="500"/>
              </a:spcAft>
              <a:buNone/>
            </a:pPr>
            <a:r>
              <a:rPr lang="es-ES" sz="2000" b="1" spc="-40" noProof="0" dirty="0">
                <a:latin typeface="Aptos" panose="020B0004020202020204" pitchFamily="34" charset="0"/>
              </a:rPr>
              <a:t>Explotación</a:t>
            </a:r>
            <a:r>
              <a:rPr lang="es-ES" sz="2000" spc="-40" noProof="0" dirty="0">
                <a:latin typeface="Aptos" panose="020B0004020202020204" pitchFamily="34" charset="0"/>
              </a:rPr>
              <a:t> de todo tipo de </a:t>
            </a:r>
            <a:r>
              <a:rPr lang="es-ES" sz="2000" b="1" spc="-40" noProof="0" dirty="0">
                <a:latin typeface="Aptos" panose="020B0004020202020204" pitchFamily="34" charset="0"/>
              </a:rPr>
              <a:t>datos</a:t>
            </a:r>
            <a:r>
              <a:rPr lang="es-ES" sz="2000" spc="-40" noProof="0" dirty="0">
                <a:latin typeface="Aptos" panose="020B0004020202020204" pitchFamily="34" charset="0"/>
              </a:rPr>
              <a:t>: documentos, chats, mensajes, calendarios, reuniones y contactos.</a:t>
            </a:r>
            <a:endParaRPr lang="es-ES" sz="2000" b="1" kern="0" spc="-40" noProof="0" dirty="0">
              <a:latin typeface="Aptos" panose="020B00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EAD3A46-2FA0-1458-ADDA-D908494C98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" t="5586" r="24" b="1527"/>
          <a:stretch/>
        </p:blipFill>
        <p:spPr>
          <a:xfrm>
            <a:off x="2445447" y="2409825"/>
            <a:ext cx="7618171" cy="3980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131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737024F-9253-59E7-27F6-361016C8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643" y="1137037"/>
            <a:ext cx="10981997" cy="8311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500"/>
              </a:spcAft>
              <a:buNone/>
            </a:pPr>
            <a:r>
              <a:rPr lang="es-ES" sz="2200" spc="-20" dirty="0">
                <a:latin typeface="Bierstadt" panose="020B0004020202020204" pitchFamily="34" charset="0"/>
              </a:rPr>
              <a:t>Algunos programas de edición gráfica ya integran </a:t>
            </a:r>
            <a:r>
              <a:rPr lang="es-ES" sz="2200" b="1" spc="-20" dirty="0">
                <a:latin typeface="Bierstadt" panose="020B0004020202020204" pitchFamily="34" charset="0"/>
              </a:rPr>
              <a:t>componentes generativos</a:t>
            </a:r>
            <a:r>
              <a:rPr lang="es-ES" sz="2200" spc="-40" dirty="0">
                <a:latin typeface="Bierstadt" panose="020B0004020202020204" pitchFamily="34" charset="0"/>
              </a:rPr>
              <a:t>.</a:t>
            </a:r>
            <a:endParaRPr lang="es-ES" altLang="es-ES" sz="2200" b="1" kern="0" spc="-40" dirty="0">
              <a:latin typeface="Bierstadt" panose="020B0004020202020204" pitchFamily="34" charset="0"/>
            </a:endParaRPr>
          </a:p>
        </p:txBody>
      </p:sp>
      <p:pic>
        <p:nvPicPr>
          <p:cNvPr id="6" name="Imagen 5" descr="Flor de color azul&#10;&#10;Descripción generada automáticamente con confianza baja">
            <a:extLst>
              <a:ext uri="{FF2B5EF4-FFF2-40B4-BE49-F238E27FC236}">
                <a16:creationId xmlns:a16="http://schemas.microsoft.com/office/drawing/2014/main" id="{AB89AF8D-E68C-74B4-0BDD-C690A9E40F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739" y="1968216"/>
            <a:ext cx="5880476" cy="4410357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C6CA5526-7E37-C990-E094-969B4422FD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Integración en el ecosistema digital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0530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F90254-DDC5-E0AD-880B-138BE7B3AF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440BE1C6-A8F4-AFB0-A508-649F7E1DEF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A3C132-E65D-659D-9FB8-5181D934B7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1133475"/>
            <a:ext cx="35242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500"/>
              </a:spcAft>
              <a:buNone/>
            </a:pPr>
            <a:r>
              <a:rPr lang="es-ES" sz="2160" i="1" kern="0" spc="-20" dirty="0" err="1">
                <a:latin typeface="Aptos" panose="020B0004020202020204" pitchFamily="34" charset="0"/>
              </a:rPr>
              <a:t>Scopus</a:t>
            </a:r>
            <a:r>
              <a:rPr lang="es-ES" sz="2160" i="1" kern="0" spc="-20" dirty="0">
                <a:latin typeface="Aptos" panose="020B0004020202020204" pitchFamily="34" charset="0"/>
              </a:rPr>
              <a:t> AI</a:t>
            </a:r>
            <a:r>
              <a:rPr lang="es-ES" sz="2160" kern="0" spc="-20" dirty="0">
                <a:latin typeface="Aptos" panose="020B0004020202020204" pitchFamily="34" charset="0"/>
              </a:rPr>
              <a:t> responde con </a:t>
            </a:r>
            <a:r>
              <a:rPr lang="es-ES" sz="2160" b="1" kern="0" spc="-20" dirty="0">
                <a:latin typeface="Aptos" panose="020B0004020202020204" pitchFamily="34" charset="0"/>
              </a:rPr>
              <a:t>resúmenes</a:t>
            </a:r>
            <a:r>
              <a:rPr lang="es-ES" sz="2160" kern="0" spc="-20" dirty="0">
                <a:latin typeface="Aptos" panose="020B0004020202020204" pitchFamily="34" charset="0"/>
              </a:rPr>
              <a:t> a consultas formuladas en lenguaje natural.</a:t>
            </a:r>
          </a:p>
          <a:p>
            <a:pPr marL="0" indent="0" hangingPunct="1">
              <a:spcBef>
                <a:spcPts val="0"/>
              </a:spcBef>
              <a:spcAft>
                <a:spcPts val="500"/>
              </a:spcAft>
              <a:buNone/>
            </a:pPr>
            <a:r>
              <a:rPr lang="es-ES" sz="2160" kern="0" spc="-20" noProof="0" dirty="0">
                <a:latin typeface="Aptos" panose="020B0004020202020204" pitchFamily="34" charset="0"/>
              </a:rPr>
              <a:t>Es válido para una </a:t>
            </a:r>
            <a:r>
              <a:rPr lang="es-ES" sz="2160" b="1" kern="0" spc="-20" noProof="0" dirty="0">
                <a:latin typeface="Aptos" panose="020B0004020202020204" pitchFamily="34" charset="0"/>
              </a:rPr>
              <a:t>primera exploración</a:t>
            </a:r>
            <a:r>
              <a:rPr lang="es-ES" sz="2160" kern="0" spc="-20" noProof="0" dirty="0">
                <a:latin typeface="Aptos" panose="020B0004020202020204" pitchFamily="34" charset="0"/>
              </a:rPr>
              <a:t>, no para construir un marco teórico.</a:t>
            </a:r>
            <a:endParaRPr lang="es-ES" sz="2160" kern="0" spc="-40" noProof="0" dirty="0">
              <a:latin typeface="Aptos" panose="020B0004020202020204" pitchFamily="34" charset="0"/>
            </a:endParaRP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9E4AC7F0-5AC8-E3AB-57B9-3C61B3217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8138" y="1047750"/>
            <a:ext cx="7249398" cy="540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43093-14D8-482C-756E-2F35A8026A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8B123A16-9CAB-231B-7640-FAAB697DB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4" y="1133475"/>
            <a:ext cx="4778127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El </a:t>
            </a:r>
            <a:r>
              <a:rPr lang="es-ES" altLang="es-ES" sz="2440" b="1" spc="-40" dirty="0">
                <a:latin typeface="Bierstadt" panose="020B0004020202020204" pitchFamily="34" charset="0"/>
                <a:ea typeface="Zilla Slab" pitchFamily="2" charset="0"/>
              </a:rPr>
              <a:t>aprendizaje automático </a:t>
            </a:r>
            <a:r>
              <a:rPr lang="es-ES" altLang="es-ES" sz="2440" kern="0" spc="-40" dirty="0">
                <a:latin typeface="Bierstadt" panose="020B0004020202020204" pitchFamily="34" charset="0"/>
              </a:rPr>
              <a:t>permite a los sistemas «aprender» de grandes volúmenes de datos, sin programación explícita</a:t>
            </a: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.</a:t>
            </a:r>
          </a:p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El </a:t>
            </a:r>
            <a:r>
              <a:rPr lang="es-ES" altLang="es-ES" sz="2440" b="1" spc="-40" dirty="0">
                <a:latin typeface="Bierstadt" panose="020B0004020202020204" pitchFamily="34" charset="0"/>
                <a:ea typeface="Zilla Slab" pitchFamily="2" charset="0"/>
              </a:rPr>
              <a:t>aprendizaje profundo</a:t>
            </a: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 es un método avanzado basado en redes neuronales que imitan cómo los humanos adquirimos ciertas habilidades.</a:t>
            </a:r>
            <a:endParaRPr lang="es-ES" sz="2440" spc="-40" dirty="0">
              <a:latin typeface="Bierstadt" panose="020B0004020202020204" pitchFamily="34" charset="0"/>
              <a:ea typeface="Zilla Slab" pitchFamily="2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C8992A0-EE4E-0E1D-ABBF-ED489B9BE9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984" y="2171192"/>
            <a:ext cx="5806879" cy="2995127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985F4745-966B-5D31-0256-8DD48789747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324570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Inteligencia artificial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55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77BE1D-706C-C20E-2DE9-DF90FCE469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869EBDE-C3A5-752D-03DB-9B86727E13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59A70D0-E654-C22A-A664-C068B3809D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50" y="1133475"/>
            <a:ext cx="3524250" cy="557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500"/>
              </a:spcAft>
              <a:buNone/>
            </a:pPr>
            <a:r>
              <a:rPr lang="es-ES" sz="2160" i="1" kern="0" spc="-20" noProof="0" dirty="0">
                <a:latin typeface="Aptos" panose="020B0004020202020204" pitchFamily="34" charset="0"/>
              </a:rPr>
              <a:t>Web </a:t>
            </a:r>
            <a:r>
              <a:rPr lang="es-ES" sz="2160" i="1" kern="0" spc="-20" noProof="0" dirty="0" err="1">
                <a:latin typeface="Aptos" panose="020B0004020202020204" pitchFamily="34" charset="0"/>
              </a:rPr>
              <a:t>of</a:t>
            </a:r>
            <a:r>
              <a:rPr lang="es-ES" sz="2160" i="1" kern="0" spc="-20" noProof="0" dirty="0">
                <a:latin typeface="Aptos" panose="020B0004020202020204" pitchFamily="34" charset="0"/>
              </a:rPr>
              <a:t> </a:t>
            </a:r>
            <a:r>
              <a:rPr lang="es-ES" sz="2160" i="1" kern="0" spc="-20" noProof="0" dirty="0" err="1">
                <a:latin typeface="Aptos" panose="020B0004020202020204" pitchFamily="34" charset="0"/>
              </a:rPr>
              <a:t>Science</a:t>
            </a:r>
            <a:r>
              <a:rPr lang="es-ES" sz="2160" i="1" kern="0" spc="-20" noProof="0" dirty="0">
                <a:latin typeface="Aptos" panose="020B0004020202020204" pitchFamily="34" charset="0"/>
              </a:rPr>
              <a:t> AI </a:t>
            </a:r>
            <a:r>
              <a:rPr lang="es-ES" sz="2160" i="1" kern="0" spc="-20" noProof="0" dirty="0" err="1">
                <a:latin typeface="Aptos" panose="020B0004020202020204" pitchFamily="34" charset="0"/>
              </a:rPr>
              <a:t>Research</a:t>
            </a:r>
            <a:r>
              <a:rPr lang="es-ES" sz="2160" i="1" kern="0" spc="-20" noProof="0" dirty="0">
                <a:latin typeface="Aptos" panose="020B0004020202020204" pitchFamily="34" charset="0"/>
              </a:rPr>
              <a:t> </a:t>
            </a:r>
            <a:r>
              <a:rPr lang="es-ES" sz="2160" kern="0" spc="-20" noProof="0" dirty="0" err="1">
                <a:latin typeface="Aptos" panose="020B0004020202020204" pitchFamily="34" charset="0"/>
              </a:rPr>
              <a:t>Assistant</a:t>
            </a:r>
            <a:r>
              <a:rPr lang="es-ES" sz="2160" kern="0" spc="-20" noProof="0" dirty="0">
                <a:latin typeface="Aptos" panose="020B0004020202020204" pitchFamily="34" charset="0"/>
              </a:rPr>
              <a:t> también facilita el </a:t>
            </a:r>
            <a:r>
              <a:rPr lang="es-ES" sz="2160" b="1" kern="0" spc="-20" noProof="0" dirty="0">
                <a:latin typeface="Aptos" panose="020B0004020202020204" pitchFamily="34" charset="0"/>
              </a:rPr>
              <a:t>descubrimiento</a:t>
            </a:r>
            <a:r>
              <a:rPr lang="es-ES" sz="2160" kern="0" spc="-20" noProof="0" dirty="0">
                <a:latin typeface="Aptos" panose="020B0004020202020204" pitchFamily="34" charset="0"/>
              </a:rPr>
              <a:t>.</a:t>
            </a:r>
            <a:endParaRPr lang="es-ES" sz="2160" kern="0" spc="-40" noProof="0" dirty="0">
              <a:latin typeface="Aptos" panose="020B0004020202020204" pitchFamily="34" charset="0"/>
            </a:endParaRPr>
          </a:p>
        </p:txBody>
      </p:sp>
      <p:pic>
        <p:nvPicPr>
          <p:cNvPr id="3" name="Imagen 2">
            <a:hlinkClick r:id="rId2"/>
            <a:extLst>
              <a:ext uri="{FF2B5EF4-FFF2-40B4-BE49-F238E27FC236}">
                <a16:creationId xmlns:a16="http://schemas.microsoft.com/office/drawing/2014/main" id="{C8995991-3E9F-1C13-69A2-12B018E6D62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508138" y="1055533"/>
            <a:ext cx="7249398" cy="53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829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CCBFC8-4577-0986-56FA-CDFD208A91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01607CD-9CCB-638B-D32E-F3A136BD029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C63048A3-039F-D164-1961-982560958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409700"/>
            <a:ext cx="10989866" cy="5045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2300" spc="-20" dirty="0">
                <a:latin typeface="Bierstadt" panose="020B0004020202020204" pitchFamily="34" charset="0"/>
              </a:rPr>
              <a:t>Fases del </a:t>
            </a:r>
            <a:r>
              <a:rPr lang="es-ES" sz="2300" i="1" spc="-20" dirty="0" err="1">
                <a:latin typeface="Bierstadt" panose="020B0004020202020204" pitchFamily="34" charset="0"/>
              </a:rPr>
              <a:t>framework</a:t>
            </a:r>
            <a:r>
              <a:rPr lang="es-ES" sz="2300" spc="-20" dirty="0">
                <a:latin typeface="Bierstadt" panose="020B0004020202020204" pitchFamily="34" charset="0"/>
              </a:rPr>
              <a:t> SALSA y </a:t>
            </a:r>
            <a:r>
              <a:rPr lang="es-ES" sz="2300" i="1" spc="-20" dirty="0" err="1">
                <a:latin typeface="Bierstadt" panose="020B0004020202020204" pitchFamily="34" charset="0"/>
              </a:rPr>
              <a:t>prompts</a:t>
            </a:r>
            <a:r>
              <a:rPr lang="es-ES" sz="2300" spc="-20" dirty="0">
                <a:latin typeface="Bierstadt" panose="020B0004020202020204" pitchFamily="34" charset="0"/>
              </a:rPr>
              <a:t> para revisiones exploratorias (</a:t>
            </a:r>
            <a:r>
              <a:rPr lang="es-ES" sz="2300" i="1" spc="-20" dirty="0" err="1">
                <a:latin typeface="Bierstadt" panose="020B0004020202020204" pitchFamily="34" charset="0"/>
              </a:rPr>
              <a:t>scoping</a:t>
            </a:r>
            <a:r>
              <a:rPr lang="es-ES" sz="2300" i="1" spc="-20" dirty="0">
                <a:latin typeface="Bierstadt" panose="020B0004020202020204" pitchFamily="34" charset="0"/>
              </a:rPr>
              <a:t> </a:t>
            </a:r>
            <a:r>
              <a:rPr lang="es-ES" sz="2300" i="1" spc="-20" dirty="0" err="1">
                <a:latin typeface="Bierstadt" panose="020B0004020202020204" pitchFamily="34" charset="0"/>
              </a:rPr>
              <a:t>reviews</a:t>
            </a:r>
            <a:r>
              <a:rPr lang="es-ES" sz="2300" spc="-20" dirty="0">
                <a:latin typeface="Bierstadt" panose="020B0004020202020204" pitchFamily="34" charset="0"/>
              </a:rPr>
              <a:t>)</a:t>
            </a:r>
          </a:p>
        </p:txBody>
      </p:sp>
      <p:graphicFrame>
        <p:nvGraphicFramePr>
          <p:cNvPr id="8" name="Tabla 7">
            <a:extLst>
              <a:ext uri="{FF2B5EF4-FFF2-40B4-BE49-F238E27FC236}">
                <a16:creationId xmlns:a16="http://schemas.microsoft.com/office/drawing/2014/main" id="{74A498AD-4541-69B6-9100-ECCF8BD4CC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407121"/>
              </p:ext>
            </p:extLst>
          </p:nvPr>
        </p:nvGraphicFramePr>
        <p:xfrm>
          <a:off x="981073" y="1990724"/>
          <a:ext cx="10753727" cy="413692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19202">
                  <a:extLst>
                    <a:ext uri="{9D8B030D-6E8A-4147-A177-3AD203B41FA5}">
                      <a16:colId xmlns:a16="http://schemas.microsoft.com/office/drawing/2014/main" val="1579583322"/>
                    </a:ext>
                  </a:extLst>
                </a:gridCol>
                <a:gridCol w="9534525">
                  <a:extLst>
                    <a:ext uri="{9D8B030D-6E8A-4147-A177-3AD203B41FA5}">
                      <a16:colId xmlns:a16="http://schemas.microsoft.com/office/drawing/2014/main" val="1410874334"/>
                    </a:ext>
                  </a:extLst>
                </a:gridCol>
              </a:tblGrid>
              <a:tr h="334109"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chemeClr val="bg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Fase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chemeClr val="bg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Base para posibles </a:t>
                      </a:r>
                      <a:r>
                        <a:rPr lang="es-ES" sz="1600" i="1" noProof="0" dirty="0" err="1">
                          <a:solidFill>
                            <a:schemeClr val="bg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prompts</a:t>
                      </a:r>
                      <a:endParaRPr lang="es-ES" sz="1600" i="1" noProof="0" dirty="0">
                        <a:solidFill>
                          <a:schemeClr val="bg1"/>
                        </a:solidFill>
                        <a:latin typeface="Aptos Serif" panose="02020604070405020304" pitchFamily="18" charset="0"/>
                        <a:cs typeface="Aptos Serif" panose="0202060407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12689549"/>
                  </a:ext>
                </a:extLst>
              </a:tr>
              <a:tr h="1063073">
                <a:tc>
                  <a:txBody>
                    <a:bodyPr/>
                    <a:lstStyle/>
                    <a:p>
                      <a:r>
                        <a:rPr lang="es-ES" sz="1600" noProof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Búsqueda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Pedir sugerencias de palabras clave para desarrollar la ecuación de búsqueda a partir de los temas de una investigación.</a:t>
                      </a:r>
                    </a:p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Revisar y mejorar una ecuación de búsqueda.</a:t>
                      </a:r>
                    </a:p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Proponer una ecuación de búsqueda a partir de los temas de la investigación.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1431683"/>
                  </a:ext>
                </a:extLst>
              </a:tr>
              <a:tr h="601246">
                <a:tc>
                  <a:txBody>
                    <a:bodyPr/>
                    <a:lstStyle/>
                    <a:p>
                      <a:r>
                        <a:rPr lang="es-ES" sz="1600" spc="-20" baseline="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Evaluación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Revisar la adecuación de un documento candidato a formar la base de la evidencia, en cuanto a si este se centra en la temática de la investigación.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806283"/>
                  </a:ext>
                </a:extLst>
              </a:tr>
              <a:tr h="1063073">
                <a:tc>
                  <a:txBody>
                    <a:bodyPr/>
                    <a:lstStyle/>
                    <a:p>
                      <a:r>
                        <a:rPr lang="es-ES" sz="1600" noProof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Síntesis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Identificar los temas principales de cada documento recuperado, a partir de la </a:t>
                      </a:r>
                      <a:r>
                        <a:rPr lang="es-ES" sz="1600" spc="-20" baseline="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ficha elaborada por el personal investigador, y pedir su agrupación por categorías.</a:t>
                      </a:r>
                    </a:p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Redactar el resumen, ajustado a un número determinado de palabras, de cada uno de los artículos seleccionados.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273312"/>
                  </a:ext>
                </a:extLst>
              </a:tr>
              <a:tr h="1063073">
                <a:tc>
                  <a:txBody>
                    <a:bodyPr/>
                    <a:lstStyle/>
                    <a:p>
                      <a:r>
                        <a:rPr lang="es-ES" sz="1600" noProof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Análisis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Bierstadt" panose="020B0004020202020204" pitchFamily="34" charset="0"/>
                        <a:buChar char="―"/>
                      </a:pPr>
                      <a:r>
                        <a:rPr lang="es-ES" sz="1600" noProof="0" dirty="0">
                          <a:solidFill>
                            <a:schemeClr val="tx1"/>
                          </a:solidFill>
                          <a:latin typeface="Aptos Serif" panose="02020604070405020304" pitchFamily="18" charset="0"/>
                          <a:cs typeface="Aptos Serif" panose="02020604070405020304" pitchFamily="18" charset="0"/>
                        </a:rPr>
                        <a:t>Identificar convergencias y divergencias de las fichas según varias categorías: objeto de estudio, objetivos, preguntas/problemas/hipótesis, metodología, resultados y temas, como ayuda para elaborar la estructura de la síntesis narrativa de los documentos seleccionados para el estado de la cuestión.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8432636"/>
                  </a:ext>
                </a:extLst>
              </a:tr>
            </a:tbl>
          </a:graphicData>
        </a:graphic>
      </p:graphicFrame>
      <p:sp>
        <p:nvSpPr>
          <p:cNvPr id="9" name="CuadroTexto 8">
            <a:extLst>
              <a:ext uri="{FF2B5EF4-FFF2-40B4-BE49-F238E27FC236}">
                <a16:creationId xmlns:a16="http://schemas.microsoft.com/office/drawing/2014/main" id="{6DD852C8-DCF0-54A2-A8D9-1C125FA22C32}"/>
              </a:ext>
            </a:extLst>
          </p:cNvPr>
          <p:cNvSpPr txBox="1"/>
          <p:nvPr/>
        </p:nvSpPr>
        <p:spPr>
          <a:xfrm>
            <a:off x="7734302" y="6182542"/>
            <a:ext cx="4112813" cy="3077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r"/>
            <a:r>
              <a:rPr lang="es-ES" sz="1400" b="1" dirty="0">
                <a:latin typeface="Aptos" panose="020B0004020202020204" pitchFamily="34" charset="0"/>
              </a:rPr>
              <a:t>Fuente</a:t>
            </a:r>
            <a:r>
              <a:rPr lang="es-ES" sz="1400" dirty="0">
                <a:latin typeface="Aptos" panose="020B0004020202020204" pitchFamily="34" charset="0"/>
              </a:rPr>
              <a:t>: </a:t>
            </a:r>
            <a:r>
              <a:rPr lang="es-ES" sz="1400" dirty="0" err="1">
                <a:latin typeface="Aptos" panose="020B0004020202020204" pitchFamily="34" charset="0"/>
              </a:rPr>
              <a:t>Lopezosa</a:t>
            </a:r>
            <a:r>
              <a:rPr lang="es-ES" sz="1400" dirty="0">
                <a:latin typeface="Aptos" panose="020B0004020202020204" pitchFamily="34" charset="0"/>
              </a:rPr>
              <a:t>, Codina y Ferran-Ferrer </a:t>
            </a:r>
            <a:r>
              <a:rPr lang="es-ES" sz="1400" b="0" i="0" u="none" strike="noStrike" baseline="0" dirty="0">
                <a:latin typeface="Aptos" panose="020B0004020202020204" pitchFamily="34" charset="0"/>
              </a:rPr>
              <a:t>(2023)</a:t>
            </a:r>
            <a:endParaRPr lang="es-ES" sz="1400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251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29E92F-EF0D-AA95-7A63-1252177F01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2397FAE-5BE1-A4C7-7808-FC1EA492C8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FA32C80-CDF2-914A-802F-134D4B384A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49" y="1144987"/>
            <a:ext cx="5124451" cy="2995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2200" b="1" spc="-40" dirty="0">
                <a:latin typeface="Bierstadt" panose="020B0004020202020204" pitchFamily="34" charset="0"/>
              </a:rPr>
              <a:t>Asesoramiento en la forma de citación</a:t>
            </a:r>
          </a:p>
          <a:p>
            <a:pPr marL="0" indent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ES" altLang="es-ES" sz="1900" kern="0" spc="-60" dirty="0">
                <a:latin typeface="Bierstadt" panose="020B0004020202020204" pitchFamily="34" charset="0"/>
              </a:rPr>
              <a:t>La </a:t>
            </a:r>
            <a:r>
              <a:rPr lang="es-ES" altLang="es-ES" sz="1900" b="1" kern="0" spc="-60" dirty="0">
                <a:latin typeface="Bierstadt" panose="020B0004020202020204" pitchFamily="34" charset="0"/>
              </a:rPr>
              <a:t>IA no se considera autora</a:t>
            </a:r>
            <a:r>
              <a:rPr lang="es-ES" altLang="es-ES" sz="1900" kern="0" spc="-60" dirty="0">
                <a:latin typeface="Bierstadt" panose="020B0004020202020204" pitchFamily="34" charset="0"/>
              </a:rPr>
              <a:t> del contenido </a:t>
            </a:r>
            <a:r>
              <a:rPr lang="es-ES" altLang="es-ES" sz="1900" kern="0" spc="-40" dirty="0">
                <a:latin typeface="Bierstadt" panose="020B0004020202020204" pitchFamily="34" charset="0"/>
              </a:rPr>
              <a:t>que </a:t>
            </a:r>
            <a:r>
              <a:rPr lang="es-ES" altLang="es-ES" sz="1900" kern="0" spc="-20" dirty="0">
                <a:latin typeface="Bierstadt" panose="020B0004020202020204" pitchFamily="34" charset="0"/>
              </a:rPr>
              <a:t>genera; no tiene conciencia ni responsabilidad, ni se le puede pedir rendición de cuentas.</a:t>
            </a:r>
            <a:endParaRPr lang="es-ES" altLang="es-ES" sz="1900" kern="0" spc="-40" dirty="0">
              <a:latin typeface="Bierstadt" panose="020B0004020202020204" pitchFamily="34" charset="0"/>
            </a:endParaRPr>
          </a:p>
          <a:p>
            <a:pPr marL="0" indent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900" spc="-20" dirty="0">
                <a:latin typeface="Bierstadt" panose="020B0004020202020204" pitchFamily="34" charset="0"/>
              </a:rPr>
              <a:t>El personal bibliotecario puede valorar </a:t>
            </a:r>
            <a:r>
              <a:rPr lang="es-ES" sz="1900" b="1" spc="-20" dirty="0">
                <a:latin typeface="Bierstadt" panose="020B0004020202020204" pitchFamily="34" charset="0"/>
              </a:rPr>
              <a:t>cuándo procede </a:t>
            </a:r>
            <a:r>
              <a:rPr lang="es-ES" sz="1900" spc="-20" dirty="0">
                <a:latin typeface="Bierstadt" panose="020B0004020202020204" pitchFamily="34" charset="0"/>
              </a:rPr>
              <a:t>citar una IA como fuente en un trabajo académico y </a:t>
            </a:r>
            <a:r>
              <a:rPr lang="es-ES" sz="1900" b="1" spc="-20" dirty="0">
                <a:latin typeface="Bierstadt" panose="020B0004020202020204" pitchFamily="34" charset="0"/>
              </a:rPr>
              <a:t>cómo</a:t>
            </a:r>
            <a:r>
              <a:rPr lang="es-ES" sz="1900" spc="-20" dirty="0">
                <a:latin typeface="Bierstadt" panose="020B0004020202020204" pitchFamily="34" charset="0"/>
              </a:rPr>
              <a:t> hacerlo.</a:t>
            </a:r>
          </a:p>
        </p:txBody>
      </p:sp>
      <p:pic>
        <p:nvPicPr>
          <p:cNvPr id="4" name="Imagen 3">
            <a:hlinkClick r:id="rId2"/>
            <a:extLst>
              <a:ext uri="{FF2B5EF4-FFF2-40B4-BE49-F238E27FC236}">
                <a16:creationId xmlns:a16="http://schemas.microsoft.com/office/drawing/2014/main" id="{B4782337-C561-FE86-74E1-600E19237DF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43110" y="1452544"/>
            <a:ext cx="5591690" cy="500309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D65C6AA-AD80-6898-3873-F06C40E264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1306" y="4140370"/>
            <a:ext cx="4956294" cy="231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82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011535C9-7D6C-4D15-FA8F-9BB28CBB3C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C68F63D-3DFB-1102-0C9B-E944471CBD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266825"/>
            <a:ext cx="11077576" cy="518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2500" b="1" spc="-20" dirty="0">
                <a:latin typeface="Bierstadt" panose="020B0004020202020204" pitchFamily="34" charset="0"/>
              </a:rPr>
              <a:t>Asesoramiento ante sospechas de fraude</a:t>
            </a:r>
          </a:p>
          <a:p>
            <a:pPr marL="0" indent="0" hangingPunct="1">
              <a:spcBef>
                <a:spcPts val="0"/>
              </a:spcBef>
              <a:spcAft>
                <a:spcPts val="1200"/>
              </a:spcAft>
              <a:buNone/>
            </a:pPr>
            <a:r>
              <a:rPr lang="es-ES" sz="1970" spc="-50" dirty="0">
                <a:latin typeface="Bierstadt" panose="020B0004020202020204" pitchFamily="34" charset="0"/>
              </a:rPr>
              <a:t>Hay </a:t>
            </a:r>
            <a:r>
              <a:rPr lang="es-ES" sz="1970" b="1" spc="-50" dirty="0">
                <a:latin typeface="Bierstadt" panose="020B0004020202020204" pitchFamily="34" charset="0"/>
              </a:rPr>
              <a:t>herramientas</a:t>
            </a:r>
            <a:r>
              <a:rPr lang="es-ES" sz="1970" spc="-50" dirty="0">
                <a:latin typeface="Bierstadt" panose="020B0004020202020204" pitchFamily="34" charset="0"/>
              </a:rPr>
              <a:t> para determinar si un texto es fruto de un proceso generativo, aunque son </a:t>
            </a:r>
            <a:r>
              <a:rPr lang="es-ES" sz="1970" b="1" spc="-50" dirty="0">
                <a:latin typeface="Bierstadt" panose="020B0004020202020204" pitchFamily="34" charset="0"/>
              </a:rPr>
              <a:t>imprecisas</a:t>
            </a:r>
            <a:r>
              <a:rPr lang="es-ES" sz="1970" spc="-50" dirty="0">
                <a:latin typeface="Bierstadt" panose="020B0004020202020204" pitchFamily="34" charset="0"/>
              </a:rPr>
              <a:t>.</a:t>
            </a:r>
          </a:p>
        </p:txBody>
      </p:sp>
      <p:pic>
        <p:nvPicPr>
          <p:cNvPr id="6" name="Imagen 5">
            <a:hlinkClick r:id="rId2"/>
            <a:extLst>
              <a:ext uri="{FF2B5EF4-FFF2-40B4-BE49-F238E27FC236}">
                <a16:creationId xmlns:a16="http://schemas.microsoft.com/office/drawing/2014/main" id="{2B283BCD-869F-8A4D-F1A0-0946178FF9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79540" y="2367706"/>
            <a:ext cx="6645762" cy="2987046"/>
          </a:xfrm>
          <a:prstGeom prst="rect">
            <a:avLst/>
          </a:prstGeom>
        </p:spPr>
      </p:pic>
      <p:pic>
        <p:nvPicPr>
          <p:cNvPr id="10" name="Imagen 9" descr="Texto&#10;&#10;Descripción generada automáticamente">
            <a:extLst>
              <a:ext uri="{FF2B5EF4-FFF2-40B4-BE49-F238E27FC236}">
                <a16:creationId xmlns:a16="http://schemas.microsoft.com/office/drawing/2014/main" id="{35765CD5-0297-F109-AB8B-095934326D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258" y="4183573"/>
            <a:ext cx="3415901" cy="1883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97590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DFAEB-7FE3-1342-11DD-B07DC4726C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9BE312BA-24DD-0B37-A5AF-78FBE6983C1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E5BE84A-7427-BE87-36AC-9576BCBEC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266825"/>
            <a:ext cx="11077576" cy="518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900"/>
              </a:spcAft>
              <a:buNone/>
            </a:pPr>
            <a:r>
              <a:rPr lang="es-ES" sz="2500" b="1" spc="-20" dirty="0">
                <a:latin typeface="Bierstadt" panose="020B0004020202020204" pitchFamily="34" charset="0"/>
              </a:rPr>
              <a:t>Asesoramiento ante sospechas de fraude</a:t>
            </a:r>
          </a:p>
          <a:p>
            <a:pPr marL="0" indent="0">
              <a:buNone/>
            </a:pPr>
            <a:r>
              <a:rPr lang="es-ES" sz="1960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Como a la IA se </a:t>
            </a:r>
            <a:r>
              <a:rPr lang="es-ES" sz="196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es-ES" sz="1960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 entrenado para imitarnos, </a:t>
            </a:r>
            <a:r>
              <a:rPr lang="es-ES" sz="1960" b="1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le cuesta distinguir </a:t>
            </a:r>
            <a:r>
              <a:rPr lang="es-ES" sz="1960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entre lo humano y lo artificial.</a:t>
            </a:r>
            <a:br>
              <a:rPr lang="es-ES" sz="1960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960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 podemos confiar en los detectores, pero sí en nuestro «</a:t>
            </a:r>
            <a:r>
              <a:rPr lang="es-ES" sz="1960" b="1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olfato</a:t>
            </a:r>
            <a:r>
              <a:rPr lang="es-ES" sz="1960" kern="100" dirty="0">
                <a:effectLst/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».</a:t>
            </a:r>
          </a:p>
          <a:p>
            <a:pPr marL="0" indent="0">
              <a:spcBef>
                <a:spcPts val="1300"/>
              </a:spcBef>
              <a:buNone/>
            </a:pP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Los modelos de lenguaje tienen 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2"/>
              </a:rPr>
              <a:t>vicios lingüísticos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abusan de clichés y repiten </a:t>
            </a:r>
            <a:r>
              <a:rPr lang="es-ES" sz="1960" b="1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expresiones manidas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buFont typeface="Bierstadt" panose="020B0004020202020204" pitchFamily="34" charset="0"/>
              <a:buChar char="―"/>
            </a:pPr>
            <a:r>
              <a:rPr lang="es-ES" sz="180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en el mundo digital actual...</a:t>
            </a:r>
          </a:p>
          <a:p>
            <a:pPr>
              <a:spcBef>
                <a:spcPts val="0"/>
              </a:spcBef>
              <a:buFont typeface="Bierstadt" panose="020B0004020202020204" pitchFamily="34" charset="0"/>
              <a:buChar char="―"/>
            </a:pPr>
            <a:r>
              <a:rPr lang="es-ES" sz="180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intrincado…</a:t>
            </a:r>
          </a:p>
          <a:p>
            <a:pPr>
              <a:spcBef>
                <a:spcPts val="0"/>
              </a:spcBef>
              <a:buFont typeface="Bierstadt" panose="020B0004020202020204" pitchFamily="34" charset="0"/>
              <a:buChar char="―"/>
            </a:pPr>
            <a:r>
              <a:rPr lang="es-ES" sz="180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un tapiz de…</a:t>
            </a:r>
          </a:p>
          <a:p>
            <a:pPr>
              <a:spcBef>
                <a:spcPts val="0"/>
              </a:spcBef>
              <a:buFont typeface="Bierstadt" panose="020B0004020202020204" pitchFamily="34" charset="0"/>
              <a:buChar char="―"/>
            </a:pPr>
            <a:r>
              <a:rPr lang="es-ES" sz="180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… un testimonio de…</a:t>
            </a:r>
          </a:p>
          <a:p>
            <a:pPr>
              <a:spcBef>
                <a:spcPts val="0"/>
              </a:spcBef>
              <a:buFont typeface="Bierstadt" panose="020B0004020202020204" pitchFamily="34" charset="0"/>
              <a:buChar char="―"/>
            </a:pPr>
            <a:r>
              <a:rPr lang="es-ES" sz="180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resumen…</a:t>
            </a:r>
          </a:p>
          <a:p>
            <a:pPr>
              <a:spcBef>
                <a:spcPts val="0"/>
              </a:spcBef>
              <a:buFont typeface="Bierstadt" panose="020B0004020202020204" pitchFamily="34" charset="0"/>
              <a:buChar char="―"/>
            </a:pPr>
            <a:r>
              <a:rPr lang="es-ES" sz="180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 conclusión…</a:t>
            </a:r>
          </a:p>
          <a:p>
            <a:pPr marL="0" indent="0">
              <a:spcBef>
                <a:spcPts val="1300"/>
              </a:spcBef>
              <a:buNone/>
            </a:pP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tienden a responder usando el formato de</a:t>
            </a:r>
            <a:b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960" b="1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ensayo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introducción, cuerpo y conclusión.</a:t>
            </a:r>
          </a:p>
          <a:p>
            <a:pPr marL="0" indent="0">
              <a:spcBef>
                <a:spcPts val="1300"/>
              </a:spcBef>
              <a:buNone/>
            </a:pP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 el </a:t>
            </a:r>
            <a:r>
              <a:rPr lang="es-ES" sz="1960" i="1" kern="100" spc="-40" dirty="0" err="1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prompt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no especifica el </a:t>
            </a:r>
            <a:r>
              <a:rPr lang="es-ES" sz="1960" b="1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tono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deseado o</a:t>
            </a:r>
            <a:b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</a:t>
            </a:r>
            <a:r>
              <a:rPr lang="es-ES" sz="1960" b="1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público objetivo</a:t>
            </a:r>
            <a:r>
              <a:rPr lang="es-ES" sz="196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la IA </a:t>
            </a:r>
            <a:r>
              <a:rPr lang="es-ES" sz="1960" kern="100" spc="-6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reproduce ciertas</a:t>
            </a:r>
            <a:br>
              <a:rPr lang="es-ES" sz="1960" kern="100" spc="-6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1960" b="1" kern="100" spc="-6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rutinas expresivas</a:t>
            </a:r>
            <a:r>
              <a:rPr lang="es-ES" sz="1960" kern="100" spc="-6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s-ES" sz="1960" kern="100" dirty="0">
              <a:latin typeface="Bierstadt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2328020-BEDD-5B02-15F9-2EEBAD4C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721" y="3179197"/>
            <a:ext cx="5775297" cy="3220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43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E5A2048-FEE5-7A50-8AF8-A869B9A0F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264399"/>
            <a:ext cx="6780689" cy="513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2500" b="1" spc="-20" dirty="0">
                <a:latin typeface="Bierstadt" panose="020B0004020202020204" pitchFamily="34" charset="0"/>
              </a:rPr>
              <a:t>Asesoramiento ante sospechas de fraude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 término </a:t>
            </a:r>
            <a:r>
              <a:rPr lang="es-ES" sz="2140" i="1" kern="100" dirty="0" err="1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delve</a:t>
            </a:r>
            <a:r>
              <a:rPr lang="es-ES" sz="2140" i="1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s-ES" sz="2140" i="1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profundizar</a:t>
            </a:r>
            <a: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), rara vez usado,</a:t>
            </a:r>
            <a:b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es-ES" sz="2140" kern="100" spc="-4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experimenta una explosión desde finales de 2022.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DDA55E-60D3-FC4E-D042-1313C9910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268" y="3000375"/>
            <a:ext cx="6054371" cy="3329007"/>
          </a:xfrm>
          <a:prstGeom prst="rect">
            <a:avLst/>
          </a:prstGeom>
        </p:spPr>
      </p:pic>
      <p:pic>
        <p:nvPicPr>
          <p:cNvPr id="7" name="Imagen 6">
            <a:hlinkClick r:id="rId4"/>
            <a:extLst>
              <a:ext uri="{FF2B5EF4-FFF2-40B4-BE49-F238E27FC236}">
                <a16:creationId xmlns:a16="http://schemas.microsoft.com/office/drawing/2014/main" id="{FCB9919A-96C1-D777-308D-2B5A9A11F5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77125" y="407292"/>
            <a:ext cx="4308247" cy="6043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67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0457B3-277C-3036-0B8E-1B4C408E0A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AE90871-57B3-9D50-A908-047580062C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Apoyo a la investigación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774DA731-1C7F-E1AF-F8CE-6457FB9B19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266825"/>
            <a:ext cx="10872810" cy="5188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endParaRPr lang="es-ES" sz="1960" kern="100" dirty="0">
              <a:latin typeface="Bierstadt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7B844AF0-3BFC-7786-5DCE-8D853A8DD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6056" y="1102336"/>
            <a:ext cx="6523530" cy="5353298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6E2C1AB1-5F27-76F7-D2FE-56A79AC4CE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5" y="1264399"/>
            <a:ext cx="3856300" cy="513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 ha producido un </a:t>
            </a:r>
            <a:r>
              <a:rPr lang="es-ES" sz="2140" b="1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bucle</a:t>
            </a:r>
            <a: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los humanos estamos adaptando palabras aprendidas de los </a:t>
            </a:r>
            <a:r>
              <a:rPr lang="es-ES" sz="2140" i="1" kern="100" dirty="0" err="1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chatbots</a:t>
            </a:r>
            <a:r>
              <a:rPr lang="es-ES" sz="2140" kern="10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anteriormente poco comunes.</a:t>
            </a:r>
            <a:endParaRPr lang="es-ES" sz="2140" kern="100" spc="-40" dirty="0">
              <a:latin typeface="Bierstadt" panose="020B00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57452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2">
            <a:extLst>
              <a:ext uri="{FF2B5EF4-FFF2-40B4-BE49-F238E27FC236}">
                <a16:creationId xmlns:a16="http://schemas.microsoft.com/office/drawing/2014/main" id="{9CF5F233-56CD-11D9-DBDE-423EFED415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ctr">
            <a:noAutofit/>
          </a:bodyPr>
          <a:lstStyle/>
          <a:p>
            <a:pPr algn="r" eaLnBrk="1" hangingPunct="1"/>
            <a:r>
              <a:rPr lang="es-ES" altLang="es-ES" sz="2800" spc="-40" dirty="0">
                <a:solidFill>
                  <a:srgbClr val="B61733"/>
                </a:solidFill>
                <a:latin typeface="Bierstadt" panose="020B0004020202020204" pitchFamily="34" charset="0"/>
              </a:rPr>
              <a:t>Qué dicen las principales editoriales sobre el uso de IA</a:t>
            </a:r>
            <a:endParaRPr lang="ca-ES" altLang="es-ES" sz="2800" spc="-4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4" name="Imagen 3" descr="Logotipo&#10;&#10;Descripción generada automáticamente">
            <a:extLst>
              <a:ext uri="{FF2B5EF4-FFF2-40B4-BE49-F238E27FC236}">
                <a16:creationId xmlns:a16="http://schemas.microsoft.com/office/drawing/2014/main" id="{D6B3934F-A1B7-04C5-0B48-4F8073D19D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3381" y="3122218"/>
            <a:ext cx="1635587" cy="37172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6068370-CD9D-3BC0-26E5-2E32639527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3381" y="3992998"/>
            <a:ext cx="1392470" cy="247550"/>
          </a:xfrm>
          <a:prstGeom prst="rect">
            <a:avLst/>
          </a:prstGeom>
        </p:spPr>
      </p:pic>
      <p:pic>
        <p:nvPicPr>
          <p:cNvPr id="12" name="Imagen 11" descr="Texto&#10;&#10;Descripción generada automáticamente">
            <a:extLst>
              <a:ext uri="{FF2B5EF4-FFF2-40B4-BE49-F238E27FC236}">
                <a16:creationId xmlns:a16="http://schemas.microsoft.com/office/drawing/2014/main" id="{9BAF61AC-B3DE-489D-03BC-4542C7E322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3382" y="4752688"/>
            <a:ext cx="1627890" cy="388044"/>
          </a:xfrm>
          <a:prstGeom prst="rect">
            <a:avLst/>
          </a:prstGeom>
        </p:spPr>
      </p:pic>
      <p:pic>
        <p:nvPicPr>
          <p:cNvPr id="14" name="Imagen 13" descr="Logotipo&#10;&#10;Descripción generada automáticamente">
            <a:extLst>
              <a:ext uri="{FF2B5EF4-FFF2-40B4-BE49-F238E27FC236}">
                <a16:creationId xmlns:a16="http://schemas.microsoft.com/office/drawing/2014/main" id="{F3532F19-53C1-47CF-E42B-38E4E58C82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53382" y="2224739"/>
            <a:ext cx="1109804" cy="388044"/>
          </a:xfrm>
          <a:prstGeom prst="rect">
            <a:avLst/>
          </a:prstGeom>
        </p:spPr>
      </p:pic>
      <p:pic>
        <p:nvPicPr>
          <p:cNvPr id="16" name="Imagen 15" descr="Texto&#10;&#10;Descripción generada automáticamente">
            <a:extLst>
              <a:ext uri="{FF2B5EF4-FFF2-40B4-BE49-F238E27FC236}">
                <a16:creationId xmlns:a16="http://schemas.microsoft.com/office/drawing/2014/main" id="{C3210D43-CB5E-E623-4FDC-45813CE2B8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62684" y="1096222"/>
            <a:ext cx="4305401" cy="5284913"/>
          </a:xfrm>
          <a:prstGeom prst="rect">
            <a:avLst/>
          </a:prstGeom>
        </p:spPr>
      </p:pic>
      <p:sp>
        <p:nvSpPr>
          <p:cNvPr id="17" name="Rectangle 3">
            <a:extLst>
              <a:ext uri="{FF2B5EF4-FFF2-40B4-BE49-F238E27FC236}">
                <a16:creationId xmlns:a16="http://schemas.microsoft.com/office/drawing/2014/main" id="{C034D0DE-EB1E-168F-B1DB-65C5B2965C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774" y="1264399"/>
            <a:ext cx="4412891" cy="5131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spcBef>
                <a:spcPts val="800"/>
              </a:spcBef>
              <a:buNone/>
            </a:pPr>
            <a:r>
              <a:rPr lang="es-ES" sz="2140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Las editoriales están incorporando </a:t>
            </a:r>
            <a:r>
              <a:rPr lang="es-ES" sz="2140" b="1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directrices</a:t>
            </a:r>
            <a:r>
              <a:rPr lang="es-ES" sz="2140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sobre </a:t>
            </a:r>
            <a:r>
              <a:rPr lang="es-ES" sz="2140" b="1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uso ético </a:t>
            </a:r>
            <a:r>
              <a:rPr lang="es-ES" sz="2140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y </a:t>
            </a:r>
            <a:r>
              <a:rPr lang="es-ES" sz="2140" b="1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responsable</a:t>
            </a:r>
            <a:r>
              <a:rPr lang="es-ES" sz="2140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la IA, o remiten a las </a:t>
            </a:r>
            <a:r>
              <a:rPr lang="es-ES" sz="2140" b="1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recomendaciones</a:t>
            </a:r>
            <a:r>
              <a:rPr lang="es-ES" sz="2140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</a:t>
            </a:r>
            <a:r>
              <a:rPr lang="es-ES" sz="2140" b="1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COPE</a:t>
            </a:r>
            <a:r>
              <a:rPr lang="es-ES" sz="2140" kern="100" spc="-10" dirty="0">
                <a:latin typeface="Bierstadt" panose="020B00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(Comité de Ética de la Publicación).</a:t>
            </a:r>
          </a:p>
        </p:txBody>
      </p:sp>
    </p:spTree>
    <p:extLst>
      <p:ext uri="{BB962C8B-B14F-4D97-AF65-F5344CB8AC3E}">
        <p14:creationId xmlns:p14="http://schemas.microsoft.com/office/powerpoint/2010/main" val="2818314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983A4E07-0098-B3ED-9F7B-7D3125C5821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845" y="418876"/>
            <a:ext cx="3892927" cy="6020247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BBAD8FCE-B3D2-0FD0-B358-CDA2076854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7726" y="1123951"/>
            <a:ext cx="5918834" cy="5591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El grupo de </a:t>
            </a:r>
            <a:r>
              <a:rPr lang="es-ES" sz="2330" i="1" kern="0" spc="-40" dirty="0">
                <a:latin typeface="Bierstadt" panose="020B0004020202020204" pitchFamily="34" charset="0"/>
                <a:ea typeface="+mn-lt"/>
                <a:cs typeface="+mn-lt"/>
              </a:rPr>
              <a:t>New </a:t>
            </a:r>
            <a:r>
              <a:rPr lang="es-ES" sz="2330" i="1" kern="0" spc="-40" dirty="0" err="1">
                <a:latin typeface="Bierstadt" panose="020B0004020202020204" pitchFamily="34" charset="0"/>
                <a:ea typeface="+mn-lt"/>
                <a:cs typeface="+mn-lt"/>
              </a:rPr>
              <a:t>England</a:t>
            </a:r>
            <a:r>
              <a:rPr lang="es-ES" sz="2330" i="1" kern="0" spc="-40" dirty="0">
                <a:latin typeface="Bierstadt" panose="020B0004020202020204" pitchFamily="34" charset="0"/>
                <a:ea typeface="+mn-lt"/>
                <a:cs typeface="+mn-lt"/>
              </a:rPr>
              <a:t> </a:t>
            </a:r>
            <a:r>
              <a:rPr lang="es-ES" sz="2330" i="1" kern="0" spc="-40" dirty="0" err="1">
                <a:latin typeface="Bierstadt" panose="020B0004020202020204" pitchFamily="34" charset="0"/>
                <a:ea typeface="+mn-lt"/>
                <a:cs typeface="+mn-lt"/>
              </a:rPr>
              <a:t>Journal</a:t>
            </a:r>
            <a:r>
              <a:rPr lang="es-ES" sz="2330" i="1" kern="0" spc="-40" dirty="0">
                <a:latin typeface="Bierstadt" panose="020B0004020202020204" pitchFamily="34" charset="0"/>
                <a:ea typeface="+mn-lt"/>
                <a:cs typeface="+mn-lt"/>
              </a:rPr>
              <a:t> </a:t>
            </a:r>
            <a:r>
              <a:rPr lang="es-ES" sz="2330" i="1" kern="0" spc="-40" dirty="0" err="1">
                <a:latin typeface="Bierstadt" panose="020B0004020202020204" pitchFamily="34" charset="0"/>
                <a:ea typeface="+mn-lt"/>
                <a:cs typeface="+mn-lt"/>
              </a:rPr>
              <a:t>of</a:t>
            </a:r>
            <a:r>
              <a:rPr lang="es-ES" sz="2330" i="1" kern="0" spc="-40" dirty="0">
                <a:latin typeface="Bierstadt" panose="020B0004020202020204" pitchFamily="34" charset="0"/>
                <a:ea typeface="+mn-lt"/>
                <a:cs typeface="+mn-lt"/>
              </a:rPr>
              <a:t> Medicine</a:t>
            </a: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, en un </a:t>
            </a:r>
            <a:r>
              <a:rPr lang="es-ES" sz="2330" b="1" kern="0" spc="-40" dirty="0">
                <a:latin typeface="Bierstadt" panose="020B0004020202020204" pitchFamily="34" charset="0"/>
                <a:ea typeface="+mn-lt"/>
                <a:cs typeface="+mn-lt"/>
              </a:rPr>
              <a:t>editorial</a:t>
            </a: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 se posicionó </a:t>
            </a:r>
            <a:r>
              <a:rPr lang="es-ES" sz="2330" b="1" kern="0" spc="-40" dirty="0">
                <a:latin typeface="Bierstadt" panose="020B0004020202020204" pitchFamily="34" charset="0"/>
                <a:ea typeface="+mn-lt"/>
                <a:cs typeface="+mn-lt"/>
              </a:rPr>
              <a:t>a favor </a:t>
            </a: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del uso de modelos de lenguaje en los envíos.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Los </a:t>
            </a:r>
            <a:r>
              <a:rPr lang="es-ES" sz="2330" b="1" kern="0" spc="-40" dirty="0">
                <a:latin typeface="Bierstadt" panose="020B0004020202020204" pitchFamily="34" charset="0"/>
                <a:ea typeface="+mn-lt"/>
                <a:cs typeface="+mn-lt"/>
              </a:rPr>
              <a:t>autores</a:t>
            </a: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 deben:</a:t>
            </a:r>
          </a:p>
          <a:p>
            <a:pPr>
              <a:spcBef>
                <a:spcPts val="200"/>
              </a:spcBef>
              <a:buFont typeface="Bierstadt" panose="020B0004020202020204" pitchFamily="34" charset="0"/>
              <a:buChar char="—"/>
            </a:pPr>
            <a:r>
              <a:rPr lang="es-ES" sz="2000" kern="0" spc="-40" dirty="0">
                <a:latin typeface="Bierstadt" panose="020B0004020202020204" pitchFamily="34" charset="0"/>
                <a:ea typeface="+mn-lt"/>
                <a:cs typeface="+mn-lt"/>
              </a:rPr>
              <a:t>asumir la responsabilidad sobre el contenido</a:t>
            </a:r>
          </a:p>
          <a:p>
            <a:pPr>
              <a:spcBef>
                <a:spcPts val="200"/>
              </a:spcBef>
              <a:buFont typeface="Bierstadt" panose="020B0004020202020204" pitchFamily="34" charset="0"/>
              <a:buChar char="—"/>
            </a:pPr>
            <a:r>
              <a:rPr lang="es-ES" sz="2000" kern="0" spc="-40" dirty="0">
                <a:latin typeface="Bierstadt" panose="020B0004020202020204" pitchFamily="34" charset="0"/>
                <a:ea typeface="+mn-lt"/>
                <a:cs typeface="+mn-lt"/>
              </a:rPr>
              <a:t>reconocer adecuadamente su uso</a:t>
            </a:r>
          </a:p>
          <a:p>
            <a:pPr>
              <a:spcBef>
                <a:spcPts val="200"/>
              </a:spcBef>
              <a:buFont typeface="Bierstadt" panose="020B0004020202020204" pitchFamily="34" charset="0"/>
              <a:buChar char="—"/>
            </a:pPr>
            <a:r>
              <a:rPr lang="es-ES" sz="2000" kern="0" spc="-40" dirty="0">
                <a:latin typeface="Bierstadt" panose="020B0004020202020204" pitchFamily="34" charset="0"/>
                <a:ea typeface="+mn-lt"/>
                <a:cs typeface="+mn-lt"/>
              </a:rPr>
              <a:t>evitar citar a la IA como coautora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La </a:t>
            </a:r>
            <a:r>
              <a:rPr lang="es-ES" sz="2330" b="1" kern="0" spc="-40" dirty="0">
                <a:latin typeface="Bierstadt" panose="020B0004020202020204" pitchFamily="34" charset="0"/>
                <a:ea typeface="+mn-lt"/>
                <a:cs typeface="+mn-lt"/>
              </a:rPr>
              <a:t>intervención humana </a:t>
            </a: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sigue siendo vital para hacer buena ciencia.</a:t>
            </a:r>
          </a:p>
          <a:p>
            <a:pPr marL="0" indent="0">
              <a:spcBef>
                <a:spcPts val="800"/>
              </a:spcBef>
              <a:buNone/>
            </a:pP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Los modelos de lenguaje ayudan a </a:t>
            </a:r>
            <a:r>
              <a:rPr lang="es-ES" sz="2330" b="1" kern="0" spc="-40" dirty="0">
                <a:latin typeface="Bierstadt" panose="020B0004020202020204" pitchFamily="34" charset="0"/>
                <a:ea typeface="+mn-lt"/>
                <a:cs typeface="+mn-lt"/>
              </a:rPr>
              <a:t>hablantes no nativos</a:t>
            </a:r>
            <a:r>
              <a:rPr lang="es-ES" sz="2330" kern="0" spc="-40" dirty="0">
                <a:latin typeface="Bierstadt" panose="020B0004020202020204" pitchFamily="34" charset="0"/>
                <a:ea typeface="+mn-lt"/>
                <a:cs typeface="+mn-l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442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737024F-9253-59E7-27F6-361016C8E9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9" y="1123950"/>
            <a:ext cx="6610351" cy="1873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da-DK" sz="2100" spc="-40" dirty="0">
                <a:latin typeface="Bierstadt" panose="020B0004020202020204" pitchFamily="34" charset="0"/>
              </a:rPr>
              <a:t>La </a:t>
            </a:r>
            <a:r>
              <a:rPr lang="da-DK" sz="2100" b="1" spc="-40" dirty="0">
                <a:latin typeface="Bierstadt" panose="020B0004020202020204" pitchFamily="34" charset="0"/>
              </a:rPr>
              <a:t>formulación de instrucciones </a:t>
            </a:r>
            <a:r>
              <a:rPr lang="da-DK" sz="2100" spc="-40" dirty="0">
                <a:latin typeface="Bierstadt" panose="020B0004020202020204" pitchFamily="34" charset="0"/>
              </a:rPr>
              <a:t>(</a:t>
            </a:r>
            <a:r>
              <a:rPr lang="da-DK" sz="2100" i="1" spc="-40" dirty="0">
                <a:latin typeface="Bierstadt" panose="020B0004020202020204" pitchFamily="34" charset="0"/>
              </a:rPr>
              <a:t>prompt engineering</a:t>
            </a:r>
            <a:r>
              <a:rPr lang="da-DK" sz="2100" spc="-40" dirty="0">
                <a:latin typeface="Bierstadt" panose="020B0004020202020204" pitchFamily="34" charset="0"/>
              </a:rPr>
              <a:t>) </a:t>
            </a:r>
            <a:r>
              <a:rPr lang="da-DK" sz="2100" spc="-30" dirty="0">
                <a:latin typeface="Bierstadt" panose="020B0004020202020204" pitchFamily="34" charset="0"/>
              </a:rPr>
              <a:t>se ha vuelto una competencia muy </a:t>
            </a:r>
            <a:r>
              <a:rPr lang="da-DK" sz="2100" b="1" spc="-30" dirty="0">
                <a:latin typeface="Bierstadt" panose="020B0004020202020204" pitchFamily="34" charset="0"/>
              </a:rPr>
              <a:t>valorada</a:t>
            </a:r>
            <a:r>
              <a:rPr lang="da-DK" sz="2100" spc="-30" dirty="0">
                <a:latin typeface="Bierstadt" panose="020B0004020202020204" pitchFamily="34" charset="0"/>
              </a:rPr>
              <a:t>.</a:t>
            </a:r>
          </a:p>
          <a:p>
            <a:pPr marL="0" indent="0" hangingPunct="1">
              <a:spcBef>
                <a:spcPts val="600"/>
              </a:spcBef>
              <a:spcAft>
                <a:spcPts val="0"/>
              </a:spcAft>
              <a:buNone/>
            </a:pPr>
            <a:r>
              <a:rPr lang="da-DK" altLang="es-ES" sz="2100" kern="0" spc="-30" dirty="0">
                <a:latin typeface="Bierstadt" panose="020B0004020202020204" pitchFamily="34" charset="0"/>
              </a:rPr>
              <a:t>Los profesionales de la información deberían dominarla para </a:t>
            </a:r>
            <a:r>
              <a:rPr lang="da-DK" altLang="es-ES" sz="2100" b="1" kern="0" spc="-30" dirty="0">
                <a:latin typeface="Bierstadt" panose="020B0004020202020204" pitchFamily="34" charset="0"/>
              </a:rPr>
              <a:t>explotarla</a:t>
            </a:r>
            <a:r>
              <a:rPr lang="da-DK" altLang="es-ES" sz="2100" kern="0" spc="-30" dirty="0">
                <a:latin typeface="Bierstadt" panose="020B0004020202020204" pitchFamily="34" charset="0"/>
              </a:rPr>
              <a:t> y </a:t>
            </a:r>
            <a:r>
              <a:rPr lang="da-DK" altLang="es-ES" sz="2100" b="1" kern="0" spc="-30" dirty="0">
                <a:latin typeface="Bierstadt" panose="020B0004020202020204" pitchFamily="34" charset="0"/>
              </a:rPr>
              <a:t>enseñarla</a:t>
            </a:r>
            <a:r>
              <a:rPr lang="da-DK" altLang="es-ES" sz="2100" kern="0" spc="-30" dirty="0">
                <a:latin typeface="Bierstadt" panose="020B0004020202020204" pitchFamily="34" charset="0"/>
              </a:rPr>
              <a:t>.</a:t>
            </a:r>
            <a:endParaRPr lang="es-ES" altLang="es-ES" sz="2100" b="1" kern="0" spc="-30" dirty="0">
              <a:latin typeface="Bierstadt" panose="020B0004020202020204" pitchFamily="34" charset="0"/>
            </a:endParaRPr>
          </a:p>
        </p:txBody>
      </p:sp>
      <p:pic>
        <p:nvPicPr>
          <p:cNvPr id="3" name="Imagen 2">
            <a:hlinkClick r:id="rId3"/>
            <a:extLst>
              <a:ext uri="{FF2B5EF4-FFF2-40B4-BE49-F238E27FC236}">
                <a16:creationId xmlns:a16="http://schemas.microsoft.com/office/drawing/2014/main" id="{04C772D2-A003-EC8A-C331-350861F876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8340" y="2996953"/>
            <a:ext cx="5279599" cy="3447901"/>
          </a:xfrm>
          <a:prstGeom prst="rect">
            <a:avLst/>
          </a:prstGeom>
        </p:spPr>
      </p:pic>
      <p:pic>
        <p:nvPicPr>
          <p:cNvPr id="5" name="Imagen 4">
            <a:hlinkClick r:id="rId5"/>
            <a:extLst>
              <a:ext uri="{FF2B5EF4-FFF2-40B4-BE49-F238E27FC236}">
                <a16:creationId xmlns:a16="http://schemas.microsoft.com/office/drawing/2014/main" id="{DD47ED76-05E2-243F-FA9A-EDE7D9278B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8278"/>
          <a:stretch/>
        </p:blipFill>
        <p:spPr>
          <a:xfrm>
            <a:off x="7743825" y="1437221"/>
            <a:ext cx="3966559" cy="5007633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64ED69E9-39DD-9C8E-FA99-CF45A7EDA0C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ctr">
            <a:noAutofit/>
          </a:bodyPr>
          <a:lstStyle/>
          <a:p>
            <a:pPr algn="r" eaLnBrk="1" hangingPunct="1"/>
            <a:r>
              <a:rPr lang="es-ES" altLang="es-ES" sz="2900" spc="-10" dirty="0">
                <a:solidFill>
                  <a:srgbClr val="B61733"/>
                </a:solidFill>
                <a:latin typeface="Bierstadt" panose="020B0004020202020204" pitchFamily="34" charset="0"/>
              </a:rPr>
              <a:t>Oportunidades para la profesión bibliotecaria</a:t>
            </a:r>
            <a:endParaRPr lang="ca-ES" altLang="es-ES" sz="2900" spc="-1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796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FA1D10-E75D-1937-5C05-C02C2BEF1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063CB1-A7E6-4B0F-FDAB-FBD3D45A5A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1" t="15883" r="1471" b="988"/>
          <a:stretch/>
        </p:blipFill>
        <p:spPr>
          <a:xfrm>
            <a:off x="6528050" y="312981"/>
            <a:ext cx="4752526" cy="6212363"/>
          </a:xfrm>
          <a:prstGeom prst="rect">
            <a:avLst/>
          </a:prstGeom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D6F04F90-DEF2-912C-2437-046C3F62E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4" y="1133475"/>
            <a:ext cx="4778127" cy="558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El </a:t>
            </a:r>
            <a:r>
              <a:rPr lang="es-ES" altLang="es-ES" sz="2440" b="1" spc="-40" dirty="0">
                <a:latin typeface="Bierstadt" panose="020B0004020202020204" pitchFamily="34" charset="0"/>
                <a:ea typeface="Zilla Slab" pitchFamily="2" charset="0"/>
              </a:rPr>
              <a:t>aprendizaje automático </a:t>
            </a:r>
            <a:r>
              <a:rPr lang="es-ES" altLang="es-ES" sz="2440" kern="0" spc="-40" dirty="0">
                <a:latin typeface="Bierstadt" panose="020B0004020202020204" pitchFamily="34" charset="0"/>
              </a:rPr>
              <a:t>permite a los sistemas «aprender» de grandes volúmenes de datos, sin programación explícita</a:t>
            </a: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.</a:t>
            </a:r>
          </a:p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El </a:t>
            </a:r>
            <a:r>
              <a:rPr lang="es-ES" altLang="es-ES" sz="2440" b="1" spc="-40" dirty="0">
                <a:latin typeface="Bierstadt" panose="020B0004020202020204" pitchFamily="34" charset="0"/>
                <a:ea typeface="Zilla Slab" pitchFamily="2" charset="0"/>
              </a:rPr>
              <a:t>aprendizaje profundo</a:t>
            </a:r>
            <a:r>
              <a:rPr lang="es-ES" altLang="es-ES" sz="2440" spc="-40" dirty="0">
                <a:latin typeface="Bierstadt" panose="020B0004020202020204" pitchFamily="34" charset="0"/>
                <a:ea typeface="Zilla Slab" pitchFamily="2" charset="0"/>
              </a:rPr>
              <a:t> es un método avanzado basado en redes neuronales que imitan cómo los humanos adquirimos ciertas habilidades.</a:t>
            </a:r>
            <a:endParaRPr lang="es-ES" sz="2440" spc="-40" dirty="0">
              <a:latin typeface="Bierstadt" panose="020B0004020202020204" pitchFamily="34" charset="0"/>
              <a:ea typeface="Zilla Slab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959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65662A-1D20-E596-295E-D22523F96A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E62604EA-8EA3-4A93-3E80-0AAA27DC2E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297" y="1123950"/>
            <a:ext cx="6407098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hangingPunct="1">
              <a:spcBef>
                <a:spcPts val="0"/>
              </a:spcBef>
              <a:spcAft>
                <a:spcPts val="700"/>
              </a:spcAft>
              <a:buNone/>
            </a:pPr>
            <a:r>
              <a:rPr lang="da-DK" sz="2100" spc="-10" dirty="0">
                <a:latin typeface="Bierstadt" panose="020B0004020202020204" pitchFamily="34" charset="0"/>
              </a:rPr>
              <a:t>Las bibliotecas deben ofrecer </a:t>
            </a:r>
            <a:r>
              <a:rPr lang="da-DK" sz="2100" b="1" spc="-10" dirty="0">
                <a:latin typeface="Bierstadt" panose="020B0004020202020204" pitchFamily="34" charset="0"/>
              </a:rPr>
              <a:t>orientación experta </a:t>
            </a:r>
            <a:r>
              <a:rPr lang="da-DK" sz="2100" spc="-10" dirty="0">
                <a:latin typeface="Bierstadt" panose="020B0004020202020204" pitchFamily="34" charset="0"/>
              </a:rPr>
              <a:t>para el </a:t>
            </a:r>
            <a:r>
              <a:rPr lang="da-DK" sz="2100" b="1" spc="-10" dirty="0">
                <a:latin typeface="Bierstadt" panose="020B0004020202020204" pitchFamily="34" charset="0"/>
              </a:rPr>
              <a:t>uso ético</a:t>
            </a:r>
            <a:r>
              <a:rPr lang="da-DK" sz="2100" spc="-10" dirty="0">
                <a:latin typeface="Bierstadt" panose="020B0004020202020204" pitchFamily="34" charset="0"/>
              </a:rPr>
              <a:t>, </a:t>
            </a:r>
            <a:r>
              <a:rPr lang="da-DK" sz="2100" b="1" spc="-10" dirty="0">
                <a:latin typeface="Bierstadt" panose="020B0004020202020204" pitchFamily="34" charset="0"/>
              </a:rPr>
              <a:t>seguro</a:t>
            </a:r>
            <a:r>
              <a:rPr lang="da-DK" sz="2100" spc="-10" dirty="0">
                <a:latin typeface="Bierstadt" panose="020B0004020202020204" pitchFamily="34" charset="0"/>
              </a:rPr>
              <a:t> y </a:t>
            </a:r>
            <a:r>
              <a:rPr lang="da-DK" sz="2100" b="1" spc="-10" dirty="0">
                <a:latin typeface="Bierstadt" panose="020B0004020202020204" pitchFamily="34" charset="0"/>
              </a:rPr>
              <a:t>eficaz</a:t>
            </a:r>
            <a:r>
              <a:rPr lang="da-DK" sz="2100" spc="-10" dirty="0">
                <a:latin typeface="Bierstadt" panose="020B0004020202020204" pitchFamily="34" charset="0"/>
              </a:rPr>
              <a:t> de la IA generativa.</a:t>
            </a:r>
          </a:p>
          <a:p>
            <a:pPr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sz="1860" b="1" spc="-10" dirty="0">
                <a:latin typeface="Bierstadt" panose="020B0004020202020204" pitchFamily="34" charset="0"/>
              </a:rPr>
              <a:t>Uso responsable</a:t>
            </a:r>
            <a:r>
              <a:rPr lang="es-ES" sz="1860" spc="-10" dirty="0">
                <a:latin typeface="Bierstadt" panose="020B0004020202020204" pitchFamily="34" charset="0"/>
              </a:rPr>
              <a:t>: privacidad, propiedad intelectual y confidencialidad.</a:t>
            </a:r>
          </a:p>
          <a:p>
            <a:pPr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sz="1860" b="1" spc="-10" dirty="0">
                <a:latin typeface="Bierstadt" panose="020B0004020202020204" pitchFamily="34" charset="0"/>
              </a:rPr>
              <a:t>Actitud crítica</a:t>
            </a:r>
            <a:r>
              <a:rPr lang="es-ES" sz="1860" spc="-10" dirty="0">
                <a:latin typeface="Bierstadt" panose="020B0004020202020204" pitchFamily="34" charset="0"/>
              </a:rPr>
              <a:t>: evaluación del potencial y las limitaciones de la IA.</a:t>
            </a:r>
          </a:p>
          <a:p>
            <a:pPr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sz="1860" b="1" spc="-10" dirty="0">
                <a:latin typeface="Bierstadt" panose="020B0004020202020204" pitchFamily="34" charset="0"/>
              </a:rPr>
              <a:t>Validación de resultados</a:t>
            </a:r>
            <a:r>
              <a:rPr lang="es-ES" sz="1860" spc="-10" dirty="0">
                <a:latin typeface="Bierstadt" panose="020B0004020202020204" pitchFamily="34" charset="0"/>
              </a:rPr>
              <a:t>: contraste con fuentes académicas rigurosas.</a:t>
            </a:r>
          </a:p>
          <a:p>
            <a:pPr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sz="1860" b="1" spc="-10" dirty="0">
                <a:latin typeface="Bierstadt" panose="020B0004020202020204" pitchFamily="34" charset="0"/>
              </a:rPr>
              <a:t>Conocimiento fundamental</a:t>
            </a:r>
            <a:r>
              <a:rPr lang="es-ES" sz="1860" spc="-10" dirty="0">
                <a:latin typeface="Bierstadt" panose="020B0004020202020204" pitchFamily="34" charset="0"/>
              </a:rPr>
              <a:t>: impacto social de la IA generativa (educación, cultura, empleo, desinformación).</a:t>
            </a:r>
          </a:p>
          <a:p>
            <a:pPr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sz="1860" b="1" spc="-10" dirty="0">
                <a:latin typeface="Bierstadt" panose="020B0004020202020204" pitchFamily="34" charset="0"/>
              </a:rPr>
              <a:t>Optimización de herramientas</a:t>
            </a:r>
            <a:r>
              <a:rPr lang="es-ES" sz="1860" spc="-10" dirty="0">
                <a:latin typeface="Bierstadt" panose="020B0004020202020204" pitchFamily="34" charset="0"/>
              </a:rPr>
              <a:t>: técnicas para obtener los mejores resultados.</a:t>
            </a:r>
          </a:p>
          <a:p>
            <a:pPr hangingPunct="1">
              <a:spcBef>
                <a:spcPts val="0"/>
              </a:spcBef>
              <a:spcAft>
                <a:spcPts val="300"/>
              </a:spcAft>
              <a:buFont typeface="Bierstadt" panose="020B0004020202020204" pitchFamily="34" charset="0"/>
              <a:buChar char="―"/>
            </a:pPr>
            <a:r>
              <a:rPr lang="es-ES" sz="1860" b="1" spc="-10" dirty="0">
                <a:latin typeface="Bierstadt" panose="020B0004020202020204" pitchFamily="34" charset="0"/>
              </a:rPr>
              <a:t>Apoyo a la investigación</a:t>
            </a:r>
            <a:r>
              <a:rPr lang="es-ES" sz="1860" spc="-10" dirty="0">
                <a:latin typeface="Bierstadt" panose="020B0004020202020204" pitchFamily="34" charset="0"/>
              </a:rPr>
              <a:t>: diseño de proyectos, recolección de datos y escritura científica.</a:t>
            </a: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4C1927E1-8F00-D21A-DD16-A0861245ECD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ctr">
            <a:noAutofit/>
          </a:bodyPr>
          <a:lstStyle/>
          <a:p>
            <a:pPr algn="r" eaLnBrk="1" hangingPunct="1"/>
            <a:r>
              <a:rPr lang="es-ES" altLang="es-ES" sz="2900" spc="-10" dirty="0">
                <a:solidFill>
                  <a:srgbClr val="B61733"/>
                </a:solidFill>
                <a:latin typeface="Bierstadt" panose="020B0004020202020204" pitchFamily="34" charset="0"/>
              </a:rPr>
              <a:t>Oportunidades para la profesión bibliotecaria</a:t>
            </a:r>
            <a:endParaRPr lang="ca-ES" altLang="es-ES" sz="2900" spc="-1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  <p:pic>
        <p:nvPicPr>
          <p:cNvPr id="6" name="Imagen 5" descr="Dibujo de una mujer con un vestido de color naranja&#10;&#10;Descripción generada automáticamente con confianza media">
            <a:extLst>
              <a:ext uri="{FF2B5EF4-FFF2-40B4-BE49-F238E27FC236}">
                <a16:creationId xmlns:a16="http://schemas.microsoft.com/office/drawing/2014/main" id="{9E6F7E2A-5CB6-251F-5CA5-6D7AA3F662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" r="33340"/>
          <a:stretch/>
        </p:blipFill>
        <p:spPr>
          <a:xfrm>
            <a:off x="7534275" y="1781945"/>
            <a:ext cx="4204699" cy="4204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7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00">
        <p:fade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E3201B-EC48-C015-4736-D7A5673AA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Título">
            <a:extLst>
              <a:ext uri="{FF2B5EF4-FFF2-40B4-BE49-F238E27FC236}">
                <a16:creationId xmlns:a16="http://schemas.microsoft.com/office/drawing/2014/main" id="{751745F4-7BBB-6AE1-C603-D046903BC6DC}"/>
              </a:ext>
            </a:extLst>
          </p:cNvPr>
          <p:cNvSpPr txBox="1">
            <a:spLocks/>
          </p:cNvSpPr>
          <p:nvPr/>
        </p:nvSpPr>
        <p:spPr bwMode="auto">
          <a:xfrm>
            <a:off x="927323" y="1318363"/>
            <a:ext cx="5168678" cy="121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pPr algn="l">
              <a:lnSpc>
                <a:spcPct val="88000"/>
              </a:lnSpc>
            </a:pPr>
            <a:r>
              <a:rPr lang="es-ES" altLang="ca-ES" sz="3600" kern="0" dirty="0">
                <a:solidFill>
                  <a:srgbClr val="B61733"/>
                </a:solidFill>
                <a:latin typeface="Bierstadt" panose="020B0004020202020204" pitchFamily="34" charset="0"/>
              </a:rPr>
              <a:t>¡Gracias!</a:t>
            </a:r>
            <a:endParaRPr lang="es-ES" altLang="ca-ES" sz="3600" i="1" kern="0" dirty="0">
              <a:solidFill>
                <a:srgbClr val="05A29B"/>
              </a:solidFill>
              <a:latin typeface="Bierstadt" panose="020B0004020202020204" pitchFamily="34" charset="0"/>
            </a:endParaRPr>
          </a:p>
        </p:txBody>
      </p:sp>
      <p:sp>
        <p:nvSpPr>
          <p:cNvPr id="8" name="7 Subtítulo">
            <a:extLst>
              <a:ext uri="{FF2B5EF4-FFF2-40B4-BE49-F238E27FC236}">
                <a16:creationId xmlns:a16="http://schemas.microsoft.com/office/drawing/2014/main" id="{D8347D06-4654-455C-38ED-47E7E19F5CB3}"/>
              </a:ext>
            </a:extLst>
          </p:cNvPr>
          <p:cNvSpPr txBox="1">
            <a:spLocks/>
          </p:cNvSpPr>
          <p:nvPr/>
        </p:nvSpPr>
        <p:spPr bwMode="auto">
          <a:xfrm>
            <a:off x="927322" y="2594713"/>
            <a:ext cx="6764946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300"/>
              </a:spcBef>
              <a:buFontTx/>
              <a:buNone/>
            </a:pPr>
            <a:r>
              <a:rPr lang="es-ES" altLang="ca-ES" sz="2040" b="1" kern="0" dirty="0">
                <a:latin typeface="Bierstadt" panose="020B0004020202020204" pitchFamily="34" charset="0"/>
              </a:rPr>
              <a:t>Jorge Franganillo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s-ES" altLang="ca-ES" sz="1740" kern="0" dirty="0">
                <a:solidFill>
                  <a:srgbClr val="05A29B"/>
                </a:solidFill>
                <a:latin typeface="Bierstadt" panose="020B0004020202020204" pitchFamily="34" charset="0"/>
              </a:rPr>
              <a:t>https://franganillo.es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8C65DBD-B195-D537-A718-2F9A5FD2E4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48" b="-1"/>
          <a:stretch/>
        </p:blipFill>
        <p:spPr>
          <a:xfrm>
            <a:off x="3422873" y="2714625"/>
            <a:ext cx="8277821" cy="3556738"/>
          </a:xfrm>
          <a:prstGeom prst="rect">
            <a:avLst/>
          </a:prstGeom>
          <a:effectLst/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7C240EF-5728-953D-D858-B4BFEDF706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4945" y="3340293"/>
            <a:ext cx="1772934" cy="914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4542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FBF09-3BF1-3695-328B-8BA3D09BA0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286776E-9993-E691-2482-950A32D0B4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5" y="1123950"/>
            <a:ext cx="10898806" cy="559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160" kern="0" spc="-40" dirty="0">
                <a:latin typeface="Bierstadt" panose="020B0004020202020204" pitchFamily="34" charset="0"/>
              </a:rPr>
              <a:t>El </a:t>
            </a:r>
            <a:r>
              <a:rPr lang="es-ES" altLang="es-ES" sz="2160" b="1" kern="0" spc="-40" dirty="0">
                <a:latin typeface="Bierstadt" panose="020B0004020202020204" pitchFamily="34" charset="0"/>
              </a:rPr>
              <a:t>procesamiento de lenguaje</a:t>
            </a:r>
            <a:br>
              <a:rPr lang="es-ES" altLang="es-ES" sz="2160" b="1" kern="0" spc="-40" dirty="0">
                <a:latin typeface="Bierstadt" panose="020B0004020202020204" pitchFamily="34" charset="0"/>
              </a:rPr>
            </a:br>
            <a:r>
              <a:rPr lang="es-ES" altLang="es-ES" sz="2160" b="1" kern="0" spc="-40" dirty="0">
                <a:latin typeface="Bierstadt" panose="020B0004020202020204" pitchFamily="34" charset="0"/>
              </a:rPr>
              <a:t>natural</a:t>
            </a:r>
            <a:r>
              <a:rPr lang="es-ES" altLang="es-ES" sz="2160" kern="0" spc="-40" dirty="0">
                <a:latin typeface="Bierstadt" panose="020B0004020202020204" pitchFamily="34" charset="0"/>
              </a:rPr>
              <a:t> permite a los sistemas</a:t>
            </a:r>
            <a:br>
              <a:rPr lang="es-ES" altLang="es-ES" sz="2160" kern="0" spc="-40" dirty="0">
                <a:latin typeface="Bierstadt" panose="020B0004020202020204" pitchFamily="34" charset="0"/>
              </a:rPr>
            </a:br>
            <a:r>
              <a:rPr lang="es-ES" altLang="es-ES" sz="2160" kern="0" spc="-40" dirty="0">
                <a:latin typeface="Bierstadt" panose="020B0004020202020204" pitchFamily="34" charset="0"/>
              </a:rPr>
              <a:t>«interpretar» y generar lenguaje</a:t>
            </a:r>
            <a:br>
              <a:rPr lang="es-ES" altLang="es-ES" sz="2160" kern="0" spc="-40" dirty="0">
                <a:latin typeface="Bierstadt" panose="020B0004020202020204" pitchFamily="34" charset="0"/>
              </a:rPr>
            </a:br>
            <a:r>
              <a:rPr lang="es-ES" altLang="es-ES" sz="2160" kern="0" spc="-40" dirty="0">
                <a:latin typeface="Bierstadt" panose="020B0004020202020204" pitchFamily="34" charset="0"/>
              </a:rPr>
              <a:t>humano.</a:t>
            </a:r>
            <a:endParaRPr lang="es-ES" altLang="es-ES" sz="2160" b="1" kern="0" spc="-40" dirty="0">
              <a:latin typeface="Bierstadt" panose="020B0004020202020204" pitchFamily="34" charset="0"/>
            </a:endParaRPr>
          </a:p>
          <a:p>
            <a:pPr marL="0" indent="0" eaLnBrk="1" hangingPunct="1">
              <a:spcBef>
                <a:spcPts val="800"/>
              </a:spcBef>
              <a:spcAft>
                <a:spcPts val="400"/>
              </a:spcAft>
              <a:buNone/>
            </a:pPr>
            <a:r>
              <a:rPr lang="es-ES" altLang="es-ES" sz="2160" kern="0" spc="-40" dirty="0">
                <a:latin typeface="Bierstadt" panose="020B0004020202020204" pitchFamily="34" charset="0"/>
              </a:rPr>
              <a:t>Algunas </a:t>
            </a:r>
            <a:r>
              <a:rPr lang="es-ES" altLang="es-ES" sz="2160" b="1" kern="0" spc="-40" dirty="0">
                <a:latin typeface="Bierstadt" panose="020B0004020202020204" pitchFamily="34" charset="0"/>
              </a:rPr>
              <a:t>aplicaciones</a:t>
            </a:r>
            <a:r>
              <a:rPr lang="es-ES" altLang="es-ES" sz="2160" kern="0" spc="-40" dirty="0">
                <a:latin typeface="Bierstadt" panose="020B0004020202020204" pitchFamily="34" charset="0"/>
              </a:rPr>
              <a:t>:</a:t>
            </a:r>
            <a:endParaRPr lang="da-DK" sz="2160" spc="-40" dirty="0">
              <a:latin typeface="Bierstadt" panose="020B0004020202020204" pitchFamily="34" charset="0"/>
            </a:endParaRP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da-DK" sz="2000" spc="-40" dirty="0">
                <a:latin typeface="Bierstadt" panose="020B0004020202020204" pitchFamily="34" charset="0"/>
              </a:rPr>
              <a:t>traducción automática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da-DK" sz="2000" spc="-40" dirty="0">
                <a:latin typeface="Bierstadt" panose="020B0004020202020204" pitchFamily="34" charset="0"/>
              </a:rPr>
              <a:t>síntesis del habla</a:t>
            </a:r>
          </a:p>
          <a:p>
            <a:pPr marL="358775" indent="-358775" hangingPunct="1">
              <a:spcBef>
                <a:spcPts val="300"/>
              </a:spcBef>
              <a:spcAft>
                <a:spcPts val="0"/>
              </a:spcAft>
              <a:buFont typeface="Calibri" panose="020F0502020204030204" pitchFamily="34" charset="0"/>
              <a:buChar char="—"/>
            </a:pPr>
            <a:r>
              <a:rPr lang="da-DK" sz="2000" spc="-40" dirty="0">
                <a:latin typeface="Bierstadt" panose="020B0004020202020204" pitchFamily="34" charset="0"/>
              </a:rPr>
              <a:t>visión por ordenador:</a:t>
            </a:r>
            <a:br>
              <a:rPr lang="da-DK" sz="2000" spc="-40" dirty="0">
                <a:latin typeface="Bierstadt" panose="020B0004020202020204" pitchFamily="34" charset="0"/>
              </a:rPr>
            </a:br>
            <a:r>
              <a:rPr lang="da-DK" sz="2000" spc="-40" dirty="0">
                <a:latin typeface="Bierstadt" panose="020B0004020202020204" pitchFamily="34" charset="0"/>
              </a:rPr>
              <a:t>indexación automática</a:t>
            </a:r>
            <a:br>
              <a:rPr lang="da-DK" sz="2000" spc="-40" dirty="0">
                <a:latin typeface="Bierstadt" panose="020B0004020202020204" pitchFamily="34" charset="0"/>
              </a:rPr>
            </a:br>
            <a:r>
              <a:rPr lang="da-DK" sz="2000" spc="-40" dirty="0">
                <a:latin typeface="Bierstadt" panose="020B0004020202020204" pitchFamily="34" charset="0"/>
              </a:rPr>
              <a:t>de imágenes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6489A88-97EC-B767-1A57-A79D4B3D6D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7" t="10513" r="3974"/>
          <a:stretch/>
        </p:blipFill>
        <p:spPr>
          <a:xfrm>
            <a:off x="4963193" y="2981325"/>
            <a:ext cx="6852573" cy="348479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FD86A4C0-54CA-31EC-5E06-2F36AD6274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193" y="391884"/>
            <a:ext cx="6852574" cy="2254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154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CCB514-72D1-9CB8-72E2-1D602B4509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F6796F9-868B-DBF5-1F4E-FDD21773A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5824" y="1114424"/>
            <a:ext cx="4324351" cy="560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300" dirty="0">
                <a:latin typeface="Bierstadt" panose="020B0004020202020204" pitchFamily="34" charset="0"/>
              </a:rPr>
              <a:t>La </a:t>
            </a:r>
            <a:r>
              <a:rPr lang="es-ES" altLang="es-ES" sz="2300" b="1" dirty="0">
                <a:latin typeface="Bierstadt" panose="020B0004020202020204" pitchFamily="34" charset="0"/>
              </a:rPr>
              <a:t>IA generativa</a:t>
            </a:r>
            <a:r>
              <a:rPr lang="es-ES" altLang="es-ES" sz="2300" dirty="0">
                <a:latin typeface="Bierstadt" panose="020B0004020202020204" pitchFamily="34" charset="0"/>
              </a:rPr>
              <a:t> se basa en:</a:t>
            </a:r>
          </a:p>
          <a:p>
            <a:pPr eaLnBrk="1" hangingPunct="1">
              <a:spcBef>
                <a:spcPts val="0"/>
              </a:spcBef>
              <a:spcAft>
                <a:spcPts val="300"/>
              </a:spcAft>
              <a:buFont typeface="Aptos" panose="020B0004020202020204" pitchFamily="34" charset="0"/>
              <a:buChar char="—"/>
            </a:pPr>
            <a:r>
              <a:rPr lang="es-ES" altLang="es-ES" sz="2000" spc="-40" dirty="0">
                <a:latin typeface="Bierstadt" panose="020B0004020202020204" pitchFamily="34" charset="0"/>
              </a:rPr>
              <a:t>aprendizaje profundo a partir de grandes volúmenes de datos;</a:t>
            </a:r>
          </a:p>
          <a:p>
            <a:pPr eaLnBrk="1" hangingPunct="1">
              <a:spcBef>
                <a:spcPts val="0"/>
              </a:spcBef>
              <a:spcAft>
                <a:spcPts val="400"/>
              </a:spcAft>
              <a:buFont typeface="Aptos" panose="020B0004020202020204" pitchFamily="34" charset="0"/>
              <a:buChar char="—"/>
            </a:pPr>
            <a:r>
              <a:rPr lang="es-ES" altLang="es-ES" sz="2000" spc="-70" dirty="0">
                <a:latin typeface="Bierstadt" panose="020B0004020202020204" pitchFamily="34" charset="0"/>
              </a:rPr>
              <a:t>procesamiento de lenguaje natural.</a:t>
            </a:r>
          </a:p>
          <a:p>
            <a:pPr marL="0" indent="0" eaLnBrk="1" hangingPunct="1">
              <a:spcBef>
                <a:spcPts val="600"/>
              </a:spcBef>
              <a:spcAft>
                <a:spcPts val="400"/>
              </a:spcAft>
              <a:buNone/>
            </a:pPr>
            <a:r>
              <a:rPr lang="es-ES" altLang="es-ES" sz="2300" b="1" spc="-40" dirty="0">
                <a:latin typeface="Bierstadt" panose="020B0004020202020204" pitchFamily="34" charset="0"/>
              </a:rPr>
              <a:t>Produce contenido</a:t>
            </a:r>
            <a:r>
              <a:rPr lang="es-ES" altLang="es-ES" sz="2300" spc="-40" dirty="0">
                <a:latin typeface="Bierstadt" panose="020B0004020202020204" pitchFamily="34" charset="0"/>
              </a:rPr>
              <a:t> (texto, imagen, voz, sonido, vídeo) como respuesta a peticiones expresadas en lenguaje natural.</a:t>
            </a:r>
          </a:p>
          <a:p>
            <a:pPr marL="0" indent="0" eaLnBrk="1" hangingPunct="1">
              <a:spcBef>
                <a:spcPts val="600"/>
              </a:spcBef>
              <a:spcAft>
                <a:spcPts val="400"/>
              </a:spcAft>
              <a:buNone/>
            </a:pPr>
            <a:r>
              <a:rPr lang="es-ES" altLang="es-ES" sz="2300" spc="-40" dirty="0">
                <a:latin typeface="Bierstadt" panose="020B0004020202020204" pitchFamily="34" charset="0"/>
              </a:rPr>
              <a:t>Un ejemplo de esta tecnología es la generación de lenguaje natural mediante </a:t>
            </a:r>
            <a:r>
              <a:rPr lang="es-ES" altLang="es-ES" sz="2300" b="1" spc="-40" dirty="0">
                <a:latin typeface="Bierstadt" panose="020B0004020202020204" pitchFamily="34" charset="0"/>
              </a:rPr>
              <a:t>modelos extensos de lenguaje</a:t>
            </a:r>
            <a:r>
              <a:rPr lang="es-ES" altLang="es-ES" sz="2300" spc="-40" dirty="0">
                <a:latin typeface="Bierstadt" panose="020B0004020202020204" pitchFamily="34" charset="0"/>
              </a:rPr>
              <a:t>.</a:t>
            </a:r>
            <a:endParaRPr lang="es-ES" altLang="es-ES" sz="2300" kern="0" spc="-40" dirty="0">
              <a:latin typeface="Bierstadt" panose="020B00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F65148E-57AD-211F-B03C-C01C606F30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855" y="2219325"/>
            <a:ext cx="6364895" cy="3385379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31BC570B-5BDF-B9A6-DECF-0047C1C7FE8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6019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Inteligencia artificial generativa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13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AEBD1-4E24-0896-AC99-F231CB0CA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2EE1B00-B678-28BA-F3E9-A859A930B0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0767" y="1784351"/>
            <a:ext cx="6288629" cy="4676533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3DC6693C-214A-B196-BE9E-5EC30FC27C04}"/>
              </a:ext>
            </a:extLst>
          </p:cNvPr>
          <p:cNvSpPr txBox="1"/>
          <p:nvPr/>
        </p:nvSpPr>
        <p:spPr>
          <a:xfrm>
            <a:off x="7511405" y="5438585"/>
            <a:ext cx="187220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300" b="1" dirty="0">
                <a:latin typeface="Bierstadt" panose="020B0004020202020204" pitchFamily="34" charset="0"/>
              </a:rPr>
              <a:t>Fuente</a:t>
            </a:r>
            <a:r>
              <a:rPr lang="es-ES" sz="1300" dirty="0">
                <a:latin typeface="Bierstadt" panose="020B0004020202020204" pitchFamily="34" charset="0"/>
              </a:rPr>
              <a:t>:</a:t>
            </a:r>
            <a:br>
              <a:rPr lang="es-ES" sz="1300" dirty="0">
                <a:latin typeface="Bierstadt" panose="020B0004020202020204" pitchFamily="34" charset="0"/>
              </a:rPr>
            </a:br>
            <a:r>
              <a:rPr lang="es-ES" sz="1300" spc="-40" dirty="0" err="1">
                <a:latin typeface="Bierstadt" panose="020B0004020202020204" pitchFamily="34" charset="0"/>
              </a:rPr>
              <a:t>Hariom</a:t>
            </a:r>
            <a:r>
              <a:rPr lang="es-ES" sz="1300" spc="-40" dirty="0">
                <a:latin typeface="Bierstadt" panose="020B0004020202020204" pitchFamily="34" charset="0"/>
              </a:rPr>
              <a:t> </a:t>
            </a:r>
            <a:r>
              <a:rPr lang="es-ES" sz="1300" spc="-40" dirty="0" err="1">
                <a:latin typeface="Bierstadt" panose="020B0004020202020204" pitchFamily="34" charset="0"/>
              </a:rPr>
              <a:t>Gautam</a:t>
            </a:r>
            <a:r>
              <a:rPr lang="es-ES" sz="1300" spc="-40" dirty="0">
                <a:latin typeface="Bierstadt" panose="020B0004020202020204" pitchFamily="34" charset="0"/>
              </a:rPr>
              <a:t> (2020)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DABCE143-6E2D-B654-C071-95534E32F975}"/>
              </a:ext>
            </a:extLst>
          </p:cNvPr>
          <p:cNvSpPr/>
          <p:nvPr/>
        </p:nvSpPr>
        <p:spPr>
          <a:xfrm>
            <a:off x="2974900" y="4951453"/>
            <a:ext cx="458943" cy="793725"/>
          </a:xfrm>
          <a:prstGeom prst="roundRect">
            <a:avLst>
              <a:gd name="adj" fmla="val 12848"/>
            </a:avLst>
          </a:prstGeom>
          <a:solidFill>
            <a:srgbClr val="FF0000">
              <a:alpha val="7843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9A48958-F065-D25F-9246-3074A3186FE2}"/>
              </a:ext>
            </a:extLst>
          </p:cNvPr>
          <p:cNvSpPr txBox="1"/>
          <p:nvPr/>
        </p:nvSpPr>
        <p:spPr>
          <a:xfrm>
            <a:off x="8663533" y="3985900"/>
            <a:ext cx="319310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500" dirty="0">
                <a:latin typeface="Bierstadt" panose="020B0004020202020204" pitchFamily="34" charset="0"/>
              </a:rPr>
              <a:t>Los cambios de significado recuerdan a los ideogramas chinos.</a:t>
            </a:r>
            <a:endParaRPr lang="es-ES" sz="1500" spc="-40" dirty="0">
              <a:latin typeface="Bierstadt" panose="020B0004020202020204" pitchFamily="34" charset="0"/>
            </a:endParaRPr>
          </a:p>
        </p:txBody>
      </p:sp>
      <p:pic>
        <p:nvPicPr>
          <p:cNvPr id="6" name="Imagen 5" descr="Un dibujo de una persona&#10;&#10;Descripción generada automáticamente con confianza media">
            <a:extLst>
              <a:ext uri="{FF2B5EF4-FFF2-40B4-BE49-F238E27FC236}">
                <a16:creationId xmlns:a16="http://schemas.microsoft.com/office/drawing/2014/main" id="{4642BCCE-5478-7FC3-C109-A43846399E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643" y="2208518"/>
            <a:ext cx="2698452" cy="1580522"/>
          </a:xfrm>
          <a:prstGeom prst="rect">
            <a:avLst/>
          </a:prstGeom>
        </p:spPr>
      </p:pic>
      <p:sp>
        <p:nvSpPr>
          <p:cNvPr id="7" name="Rectangle 3">
            <a:extLst>
              <a:ext uri="{FF2B5EF4-FFF2-40B4-BE49-F238E27FC236}">
                <a16:creationId xmlns:a16="http://schemas.microsoft.com/office/drawing/2014/main" id="{4BFCB24A-1711-62AA-D16A-9D64266CE5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9625" y="984493"/>
            <a:ext cx="7237016" cy="72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 eaLnBrk="1" hangingPunct="1">
              <a:spcBef>
                <a:spcPts val="0"/>
              </a:spcBef>
              <a:spcAft>
                <a:spcPts val="400"/>
              </a:spcAft>
              <a:buNone/>
            </a:pPr>
            <a:r>
              <a:rPr lang="es-ES" altLang="es-ES" sz="2200" kern="0" dirty="0">
                <a:latin typeface="Bierstadt" panose="020B0004020202020204" pitchFamily="34" charset="0"/>
              </a:rPr>
              <a:t>Los modelos de lenguaje representan las </a:t>
            </a:r>
            <a:r>
              <a:rPr lang="es-ES" altLang="es-ES" sz="2200" b="1" kern="0" dirty="0">
                <a:latin typeface="Bierstadt" panose="020B0004020202020204" pitchFamily="34" charset="0"/>
              </a:rPr>
              <a:t>palabras</a:t>
            </a:r>
            <a:r>
              <a:rPr lang="es-ES" altLang="es-ES" sz="2200" kern="0" dirty="0">
                <a:latin typeface="Bierstadt" panose="020B0004020202020204" pitchFamily="34" charset="0"/>
              </a:rPr>
              <a:t> como </a:t>
            </a:r>
            <a:r>
              <a:rPr lang="es-ES" altLang="es-ES" sz="2200" b="1" kern="0" dirty="0">
                <a:latin typeface="Bierstadt" panose="020B0004020202020204" pitchFamily="34" charset="0"/>
              </a:rPr>
              <a:t>vectores</a:t>
            </a:r>
            <a:r>
              <a:rPr lang="es-ES" altLang="es-ES" sz="2200" kern="0" dirty="0">
                <a:latin typeface="Bierstadt" panose="020B0004020202020204" pitchFamily="34" charset="0"/>
              </a:rPr>
              <a:t> que recogen su significado y función sintáctica.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7AFD751D-2574-03CB-18DE-DAA5B23736C4}"/>
              </a:ext>
            </a:extLst>
          </p:cNvPr>
          <p:cNvSpPr/>
          <p:nvPr/>
        </p:nvSpPr>
        <p:spPr>
          <a:xfrm>
            <a:off x="1894781" y="2310421"/>
            <a:ext cx="2565394" cy="793725"/>
          </a:xfrm>
          <a:prstGeom prst="roundRect">
            <a:avLst>
              <a:gd name="adj" fmla="val 8330"/>
            </a:avLst>
          </a:prstGeom>
          <a:solidFill>
            <a:srgbClr val="33CC33">
              <a:alpha val="10196"/>
            </a:srgbClr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9377FCFE-E8F5-EDA3-630C-DE359D1A08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35360" y="313606"/>
            <a:ext cx="11521280" cy="492443"/>
          </a:xfrm>
        </p:spPr>
        <p:txBody>
          <a:bodyPr anchor="t">
            <a:noAutofit/>
          </a:bodyPr>
          <a:lstStyle/>
          <a:p>
            <a:pPr algn="r" eaLnBrk="1" hangingPunct="1"/>
            <a:r>
              <a:rPr lang="es-ES" altLang="es-ES" sz="2900" dirty="0">
                <a:solidFill>
                  <a:srgbClr val="B61733"/>
                </a:solidFill>
                <a:latin typeface="Bierstadt" panose="020B0004020202020204" pitchFamily="34" charset="0"/>
              </a:rPr>
              <a:t>Modelos de lenguaje</a:t>
            </a:r>
            <a:endParaRPr lang="ca-ES" altLang="es-ES" sz="2900" dirty="0">
              <a:solidFill>
                <a:srgbClr val="B61733"/>
              </a:solidFill>
              <a:latin typeface="Bierstadt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2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C396BB63038A24E8E8106E0AF8E1FF5" ma:contentTypeVersion="21" ma:contentTypeDescription="Crear nuevo documento." ma:contentTypeScope="" ma:versionID="63cf943274b23df45e0b92ba20d43022">
  <xsd:schema xmlns:xsd="http://www.w3.org/2001/XMLSchema" xmlns:xs="http://www.w3.org/2001/XMLSchema" xmlns:p="http://schemas.microsoft.com/office/2006/metadata/properties" xmlns:ns2="02e4e442-357f-4d53-ba58-f6f3009eb841" xmlns:ns3="8017ec69-43e1-48a8-ada1-3c1184de0e56" targetNamespace="http://schemas.microsoft.com/office/2006/metadata/properties" ma:root="true" ma:fieldsID="b2de99c8693a0284d85ee98f7fe4dfc8" ns2:_="" ns3:_="">
    <xsd:import namespace="02e4e442-357f-4d53-ba58-f6f3009eb841"/>
    <xsd:import namespace="8017ec69-43e1-48a8-ada1-3c1184de0e5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4e442-357f-4d53-ba58-f6f3009eb84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hidden="true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hidden="true" ma:internalName="MediaServiceOCR" ma:readOnly="true">
      <xsd:simpleType>
        <xsd:restriction base="dms:Note"/>
      </xsd:simpleType>
    </xsd:element>
    <xsd:element name="MediaServiceLocation" ma:index="15" nillable="true" ma:displayName="Location" ma:hidden="true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92d9e965-4325-4025-902e-c30c63b079e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4" nillable="true" ma:displayName="Estado de aprobación" ma:internalName="Estado_x0020_de_x0020_aprobaci_x00f3_n">
      <xsd:simpleType>
        <xsd:restriction base="dms:Text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17ec69-43e1-48a8-ada1-3c1184de0e5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f47a245c-ad55-468b-9076-c5a7191eba7b}" ma:internalName="TaxCatchAll" ma:showField="CatchAllData" ma:web="8017ec69-43e1-48a8-ada1-3c1184de0e5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Tipo de contenido"/>
        <xsd:element ref="dc:title" minOccurs="0" maxOccurs="1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017ec69-43e1-48a8-ada1-3c1184de0e56" xsi:nil="true"/>
    <lcf76f155ced4ddcb4097134ff3c332f xmlns="02e4e442-357f-4d53-ba58-f6f3009eb841">
      <Terms xmlns="http://schemas.microsoft.com/office/infopath/2007/PartnerControls"/>
    </lcf76f155ced4ddcb4097134ff3c332f>
    <_Flow_SignoffStatus xmlns="02e4e442-357f-4d53-ba58-f6f3009eb841" xsi:nil="true"/>
  </documentManagement>
</p:properties>
</file>

<file path=customXml/itemProps1.xml><?xml version="1.0" encoding="utf-8"?>
<ds:datastoreItem xmlns:ds="http://schemas.openxmlformats.org/officeDocument/2006/customXml" ds:itemID="{F0EA6F31-1001-470D-A769-869E57817EA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e4e442-357f-4d53-ba58-f6f3009eb841"/>
    <ds:schemaRef ds:uri="8017ec69-43e1-48a8-ada1-3c1184de0e5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948474-8B0B-4AB3-9617-35328A8C00E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533994-7FA3-4043-B25D-DA28D709953C}">
  <ds:schemaRefs>
    <ds:schemaRef ds:uri="http://purl.org/dc/terms/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8017ec69-43e1-48a8-ada1-3c1184de0e56"/>
    <ds:schemaRef ds:uri="http://schemas.openxmlformats.org/package/2006/metadata/core-properties"/>
    <ds:schemaRef ds:uri="02e4e442-357f-4d53-ba58-f6f3009eb84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1068</TotalTime>
  <Words>2794</Words>
  <Application>Microsoft Office PowerPoint</Application>
  <PresentationFormat>Panorámica</PresentationFormat>
  <Paragraphs>269</Paragraphs>
  <Slides>61</Slides>
  <Notes>7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61</vt:i4>
      </vt:variant>
    </vt:vector>
  </HeadingPairs>
  <TitlesOfParts>
    <vt:vector size="70" baseType="lpstr">
      <vt:lpstr>Aptos</vt:lpstr>
      <vt:lpstr>Aptos Display</vt:lpstr>
      <vt:lpstr>Aptos Serif</vt:lpstr>
      <vt:lpstr>Arial</vt:lpstr>
      <vt:lpstr>Bierstadt</vt:lpstr>
      <vt:lpstr>Calibri</vt:lpstr>
      <vt:lpstr>Consolas</vt:lpstr>
      <vt:lpstr>Wingdings</vt:lpstr>
      <vt:lpstr>Tema de Office</vt:lpstr>
      <vt:lpstr>Presentación de PowerPoint</vt:lpstr>
      <vt:lpstr>Presentación de PowerPoint</vt:lpstr>
      <vt:lpstr>Inteligencia artificial</vt:lpstr>
      <vt:lpstr>Inteligencia artificial</vt:lpstr>
      <vt:lpstr>Inteligencia artificial</vt:lpstr>
      <vt:lpstr>Presentación de PowerPoint</vt:lpstr>
      <vt:lpstr>Presentación de PowerPoint</vt:lpstr>
      <vt:lpstr>Inteligencia artificial generativa</vt:lpstr>
      <vt:lpstr>Modelos de lenguaje</vt:lpstr>
      <vt:lpstr>Modelos de lenguaje</vt:lpstr>
      <vt:lpstr>Presentación de PowerPoint</vt:lpstr>
      <vt:lpstr>Modelos de lenguaje</vt:lpstr>
      <vt:lpstr>Modelos de lenguaje</vt:lpstr>
      <vt:lpstr>Presentación de PowerPoint</vt:lpstr>
      <vt:lpstr>Modelos de lenguaje</vt:lpstr>
      <vt:lpstr>Presentación de PowerPoint</vt:lpstr>
      <vt:lpstr>Presentación de PowerPoint</vt:lpstr>
      <vt:lpstr>Presentación de PowerPoint</vt:lpstr>
      <vt:lpstr>Modelos de lenguaje</vt:lpstr>
      <vt:lpstr>Modelos de lenguaje</vt:lpstr>
      <vt:lpstr>Modelos de lenguaje</vt:lpstr>
      <vt:lpstr>Usos generales</vt:lpstr>
      <vt:lpstr>Usos generales</vt:lpstr>
      <vt:lpstr>Asistentes orientados a la investigación</vt:lpstr>
      <vt:lpstr>Asistentes orientados a la investigación</vt:lpstr>
      <vt:lpstr>Asistentes orientados a la investigación</vt:lpstr>
      <vt:lpstr>Asistentes orientados a la investigación</vt:lpstr>
      <vt:lpstr>Asistentes orientados a la investigación</vt:lpstr>
      <vt:lpstr>Asistentes orientados a la investigación</vt:lpstr>
      <vt:lpstr>Algunas limitaciones</vt:lpstr>
      <vt:lpstr>Algunas limitaciones</vt:lpstr>
      <vt:lpstr>Algunas limitaciones</vt:lpstr>
      <vt:lpstr>Presentación de PowerPoint</vt:lpstr>
      <vt:lpstr>Presentación de PowerPoint</vt:lpstr>
      <vt:lpstr>Algunas limitaciones</vt:lpstr>
      <vt:lpstr>Búsqueda generativa</vt:lpstr>
      <vt:lpstr>Búsqueda generativa</vt:lpstr>
      <vt:lpstr>Búsqueda generativa</vt:lpstr>
      <vt:lpstr>Búsqueda generativa</vt:lpstr>
      <vt:lpstr>Algunas limitaciones</vt:lpstr>
      <vt:lpstr>Algunas limitaciones</vt:lpstr>
      <vt:lpstr>Algunas limitaciones</vt:lpstr>
      <vt:lpstr>Algunas limitaciones</vt:lpstr>
      <vt:lpstr>Presentación de PowerPoint</vt:lpstr>
      <vt:lpstr>Uso seguro</vt:lpstr>
      <vt:lpstr>Uso seguro</vt:lpstr>
      <vt:lpstr>Integración en el ecosistema digital</vt:lpstr>
      <vt:lpstr>Integración en el ecosistema digital</vt:lpstr>
      <vt:lpstr>Apoyo a la investigación</vt:lpstr>
      <vt:lpstr>Apoyo a la investigación</vt:lpstr>
      <vt:lpstr>Apoyo a la investigación</vt:lpstr>
      <vt:lpstr>Apoyo a la investigación</vt:lpstr>
      <vt:lpstr>Apoyo a la investigación</vt:lpstr>
      <vt:lpstr>Apoyo a la investigación</vt:lpstr>
      <vt:lpstr>Presentación de PowerPoint</vt:lpstr>
      <vt:lpstr>Apoyo a la investigación</vt:lpstr>
      <vt:lpstr>Qué dicen las principales editoriales sobre el uso de IA</vt:lpstr>
      <vt:lpstr>Presentación de PowerPoint</vt:lpstr>
      <vt:lpstr>Oportunidades para la profesión bibliotecaria</vt:lpstr>
      <vt:lpstr>Oportunidades para la profesión bibliotecaria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Inteligencia artificial y bibliotecas: de la euforia a la prudencia</dc:title>
  <dc:creator>franganillo@ub.edu</dc:creator>
  <cp:lastModifiedBy>Jorge Franganillo</cp:lastModifiedBy>
  <cp:revision>5</cp:revision>
  <dcterms:created xsi:type="dcterms:W3CDTF">2024-10-23T14:15:33Z</dcterms:created>
  <dcterms:modified xsi:type="dcterms:W3CDTF">2024-11-11T16:02:25Z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0x010100CC396BB63038A24E8E8106E0AF8E1FF5</vt:lpwstr>
  </property>
</Properties>
</file>