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3" r:id="rId4"/>
    <p:sldId id="261" r:id="rId5"/>
    <p:sldId id="274" r:id="rId6"/>
    <p:sldId id="333" r:id="rId7"/>
    <p:sldId id="276" r:id="rId8"/>
    <p:sldId id="258" r:id="rId9"/>
    <p:sldId id="327" r:id="rId10"/>
    <p:sldId id="328" r:id="rId11"/>
    <p:sldId id="329" r:id="rId12"/>
    <p:sldId id="332" r:id="rId13"/>
    <p:sldId id="334" r:id="rId14"/>
    <p:sldId id="336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image" Target="../media/image46.svg"/><Relationship Id="rId1" Type="http://schemas.openxmlformats.org/officeDocument/2006/relationships/image" Target="../media/image3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6.png"/><Relationship Id="rId7" Type="http://schemas.openxmlformats.org/officeDocument/2006/relationships/image" Target="../media/image50.png"/><Relationship Id="rId2" Type="http://schemas.openxmlformats.org/officeDocument/2006/relationships/image" Target="../media/image46.svg"/><Relationship Id="rId1" Type="http://schemas.openxmlformats.org/officeDocument/2006/relationships/image" Target="../media/image3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DA597-7682-4E05-9C54-1BF2851474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56F9AC-3B36-4777-B282-6D6D612D3D55}">
      <dgm:prSet/>
      <dgm:spPr/>
      <dgm:t>
        <a:bodyPr/>
        <a:lstStyle/>
        <a:p>
          <a:r>
            <a:rPr lang="es-ES_tradnl" dirty="0"/>
            <a:t>La </a:t>
          </a:r>
          <a:r>
            <a:rPr lang="es-ES_tradnl" b="1" dirty="0"/>
            <a:t>Fundación Dialnet </a:t>
          </a:r>
          <a:r>
            <a:rPr lang="es-ES_tradnl" dirty="0"/>
            <a:t>persigue convertirse en el mayor espacio científico de datos en español del mundo, siendo el proveedor de servicios e infraestructuras referente en el mundo de la Ciencia Abierta en español. </a:t>
          </a:r>
          <a:endParaRPr lang="en-US" dirty="0"/>
        </a:p>
      </dgm:t>
    </dgm:pt>
    <dgm:pt modelId="{C2E64139-3D5E-439D-B0C3-D4D74AC8402D}" type="parTrans" cxnId="{B00DC475-0106-424D-A218-D0FD97CDAA53}">
      <dgm:prSet/>
      <dgm:spPr/>
      <dgm:t>
        <a:bodyPr/>
        <a:lstStyle/>
        <a:p>
          <a:endParaRPr lang="en-US"/>
        </a:p>
      </dgm:t>
    </dgm:pt>
    <dgm:pt modelId="{78FD94A5-1F7A-4B1B-9747-002B4FBF7F27}" type="sibTrans" cxnId="{B00DC475-0106-424D-A218-D0FD97CDAA53}">
      <dgm:prSet/>
      <dgm:spPr/>
      <dgm:t>
        <a:bodyPr/>
        <a:lstStyle/>
        <a:p>
          <a:endParaRPr lang="en-US"/>
        </a:p>
      </dgm:t>
    </dgm:pt>
    <dgm:pt modelId="{0C3FA6AE-F808-4C80-8A87-DC8FF73434D7}">
      <dgm:prSet/>
      <dgm:spPr/>
      <dgm:t>
        <a:bodyPr/>
        <a:lstStyle/>
        <a:p>
          <a:r>
            <a:rPr lang="es-ES_tradnl"/>
            <a:t>Aspiramos a colaborar e influir decisivamente en el avance del español para que se convierta en la segunda lengua científica tras el inglés. </a:t>
          </a:r>
          <a:endParaRPr lang="en-US"/>
        </a:p>
      </dgm:t>
    </dgm:pt>
    <dgm:pt modelId="{A92C5F14-15BD-48B0-8BCD-D13DEDA7C56B}" type="parTrans" cxnId="{BF805D64-BAAC-476F-BCC4-10F7E6C4BB90}">
      <dgm:prSet/>
      <dgm:spPr/>
      <dgm:t>
        <a:bodyPr/>
        <a:lstStyle/>
        <a:p>
          <a:endParaRPr lang="en-US"/>
        </a:p>
      </dgm:t>
    </dgm:pt>
    <dgm:pt modelId="{0A51626E-623A-4F69-9839-34FCD17BC400}" type="sibTrans" cxnId="{BF805D64-BAAC-476F-BCC4-10F7E6C4BB90}">
      <dgm:prSet/>
      <dgm:spPr/>
      <dgm:t>
        <a:bodyPr/>
        <a:lstStyle/>
        <a:p>
          <a:endParaRPr lang="en-US"/>
        </a:p>
      </dgm:t>
    </dgm:pt>
    <dgm:pt modelId="{8015B160-BC0B-4593-8324-CAB95DFA9AB6}" type="pres">
      <dgm:prSet presAssocID="{CA6DA597-7682-4E05-9C54-1BF2851474B0}" presName="root" presStyleCnt="0">
        <dgm:presLayoutVars>
          <dgm:dir/>
          <dgm:resizeHandles val="exact"/>
        </dgm:presLayoutVars>
      </dgm:prSet>
      <dgm:spPr/>
    </dgm:pt>
    <dgm:pt modelId="{8CBA4479-4437-46AF-9B81-65EFA4ACFCFB}" type="pres">
      <dgm:prSet presAssocID="{8B56F9AC-3B36-4777-B282-6D6D612D3D55}" presName="compNode" presStyleCnt="0"/>
      <dgm:spPr/>
    </dgm:pt>
    <dgm:pt modelId="{563D4641-F952-4994-A3CA-3491C2F11079}" type="pres">
      <dgm:prSet presAssocID="{8B56F9AC-3B36-4777-B282-6D6D612D3D55}" presName="bgRect" presStyleLbl="bgShp" presStyleIdx="0" presStyleCnt="2"/>
      <dgm:spPr/>
    </dgm:pt>
    <dgm:pt modelId="{1B8D0460-08C6-414A-A50E-00E8F6912B14}" type="pres">
      <dgm:prSet presAssocID="{8B56F9AC-3B36-4777-B282-6D6D612D3D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781D084-8D27-4641-95F1-30A960428D63}" type="pres">
      <dgm:prSet presAssocID="{8B56F9AC-3B36-4777-B282-6D6D612D3D55}" presName="spaceRect" presStyleCnt="0"/>
      <dgm:spPr/>
    </dgm:pt>
    <dgm:pt modelId="{9E9AF140-4548-4A85-B838-C63428D3FE15}" type="pres">
      <dgm:prSet presAssocID="{8B56F9AC-3B36-4777-B282-6D6D612D3D55}" presName="parTx" presStyleLbl="revTx" presStyleIdx="0" presStyleCnt="2">
        <dgm:presLayoutVars>
          <dgm:chMax val="0"/>
          <dgm:chPref val="0"/>
        </dgm:presLayoutVars>
      </dgm:prSet>
      <dgm:spPr/>
    </dgm:pt>
    <dgm:pt modelId="{F9927D61-CBBF-4FA8-9EE8-8AABC0053D7D}" type="pres">
      <dgm:prSet presAssocID="{78FD94A5-1F7A-4B1B-9747-002B4FBF7F27}" presName="sibTrans" presStyleCnt="0"/>
      <dgm:spPr/>
    </dgm:pt>
    <dgm:pt modelId="{55DDA859-32EE-47F0-8E46-F8FC6172A07E}" type="pres">
      <dgm:prSet presAssocID="{0C3FA6AE-F808-4C80-8A87-DC8FF73434D7}" presName="compNode" presStyleCnt="0"/>
      <dgm:spPr/>
    </dgm:pt>
    <dgm:pt modelId="{9B9E3A97-9362-480F-9AD6-01BF9E556883}" type="pres">
      <dgm:prSet presAssocID="{0C3FA6AE-F808-4C80-8A87-DC8FF73434D7}" presName="bgRect" presStyleLbl="bgShp" presStyleIdx="1" presStyleCnt="2"/>
      <dgm:spPr/>
    </dgm:pt>
    <dgm:pt modelId="{8E5F58FF-77B0-4B9D-8615-933F82912B3D}" type="pres">
      <dgm:prSet presAssocID="{0C3FA6AE-F808-4C80-8A87-DC8FF73434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F7396A29-631D-4628-8196-71FBEC596A2F}" type="pres">
      <dgm:prSet presAssocID="{0C3FA6AE-F808-4C80-8A87-DC8FF73434D7}" presName="spaceRect" presStyleCnt="0"/>
      <dgm:spPr/>
    </dgm:pt>
    <dgm:pt modelId="{4A9050BD-FF1F-4DA6-A6F0-72186AB41A2F}" type="pres">
      <dgm:prSet presAssocID="{0C3FA6AE-F808-4C80-8A87-DC8FF73434D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F805D64-BAAC-476F-BCC4-10F7E6C4BB90}" srcId="{CA6DA597-7682-4E05-9C54-1BF2851474B0}" destId="{0C3FA6AE-F808-4C80-8A87-DC8FF73434D7}" srcOrd="1" destOrd="0" parTransId="{A92C5F14-15BD-48B0-8BCD-D13DEDA7C56B}" sibTransId="{0A51626E-623A-4F69-9839-34FCD17BC400}"/>
    <dgm:cxn modelId="{9F63ED67-BC3E-47F2-9F39-2A6F59B4B806}" type="presOf" srcId="{CA6DA597-7682-4E05-9C54-1BF2851474B0}" destId="{8015B160-BC0B-4593-8324-CAB95DFA9AB6}" srcOrd="0" destOrd="0" presId="urn:microsoft.com/office/officeart/2018/2/layout/IconVerticalSolidList"/>
    <dgm:cxn modelId="{B00DC475-0106-424D-A218-D0FD97CDAA53}" srcId="{CA6DA597-7682-4E05-9C54-1BF2851474B0}" destId="{8B56F9AC-3B36-4777-B282-6D6D612D3D55}" srcOrd="0" destOrd="0" parTransId="{C2E64139-3D5E-439D-B0C3-D4D74AC8402D}" sibTransId="{78FD94A5-1F7A-4B1B-9747-002B4FBF7F27}"/>
    <dgm:cxn modelId="{5E1C2983-27FC-4212-9697-8591E305F323}" type="presOf" srcId="{0C3FA6AE-F808-4C80-8A87-DC8FF73434D7}" destId="{4A9050BD-FF1F-4DA6-A6F0-72186AB41A2F}" srcOrd="0" destOrd="0" presId="urn:microsoft.com/office/officeart/2018/2/layout/IconVerticalSolidList"/>
    <dgm:cxn modelId="{672E80D7-0C68-47B7-B42F-1F7DDB25D04D}" type="presOf" srcId="{8B56F9AC-3B36-4777-B282-6D6D612D3D55}" destId="{9E9AF140-4548-4A85-B838-C63428D3FE15}" srcOrd="0" destOrd="0" presId="urn:microsoft.com/office/officeart/2018/2/layout/IconVerticalSolidList"/>
    <dgm:cxn modelId="{E764CEDF-738E-43F1-BFE9-C27128900E03}" type="presParOf" srcId="{8015B160-BC0B-4593-8324-CAB95DFA9AB6}" destId="{8CBA4479-4437-46AF-9B81-65EFA4ACFCFB}" srcOrd="0" destOrd="0" presId="urn:microsoft.com/office/officeart/2018/2/layout/IconVerticalSolidList"/>
    <dgm:cxn modelId="{779B42B9-C277-4FED-811E-E1754417B842}" type="presParOf" srcId="{8CBA4479-4437-46AF-9B81-65EFA4ACFCFB}" destId="{563D4641-F952-4994-A3CA-3491C2F11079}" srcOrd="0" destOrd="0" presId="urn:microsoft.com/office/officeart/2018/2/layout/IconVerticalSolidList"/>
    <dgm:cxn modelId="{0D7554DE-919A-4E17-8C50-A5C3A3750C8C}" type="presParOf" srcId="{8CBA4479-4437-46AF-9B81-65EFA4ACFCFB}" destId="{1B8D0460-08C6-414A-A50E-00E8F6912B14}" srcOrd="1" destOrd="0" presId="urn:microsoft.com/office/officeart/2018/2/layout/IconVerticalSolidList"/>
    <dgm:cxn modelId="{FD25AA3E-C9B1-421E-80E5-D64DB027B9BC}" type="presParOf" srcId="{8CBA4479-4437-46AF-9B81-65EFA4ACFCFB}" destId="{C781D084-8D27-4641-95F1-30A960428D63}" srcOrd="2" destOrd="0" presId="urn:microsoft.com/office/officeart/2018/2/layout/IconVerticalSolidList"/>
    <dgm:cxn modelId="{60706CC4-5B48-4B7D-A20C-CC66EC2DB505}" type="presParOf" srcId="{8CBA4479-4437-46AF-9B81-65EFA4ACFCFB}" destId="{9E9AF140-4548-4A85-B838-C63428D3FE15}" srcOrd="3" destOrd="0" presId="urn:microsoft.com/office/officeart/2018/2/layout/IconVerticalSolidList"/>
    <dgm:cxn modelId="{E5A21DB7-6917-4BF8-85EB-AE1F2E13E10D}" type="presParOf" srcId="{8015B160-BC0B-4593-8324-CAB95DFA9AB6}" destId="{F9927D61-CBBF-4FA8-9EE8-8AABC0053D7D}" srcOrd="1" destOrd="0" presId="urn:microsoft.com/office/officeart/2018/2/layout/IconVerticalSolidList"/>
    <dgm:cxn modelId="{9662BF43-FE22-48AD-AF49-93D3D7C18E27}" type="presParOf" srcId="{8015B160-BC0B-4593-8324-CAB95DFA9AB6}" destId="{55DDA859-32EE-47F0-8E46-F8FC6172A07E}" srcOrd="2" destOrd="0" presId="urn:microsoft.com/office/officeart/2018/2/layout/IconVerticalSolidList"/>
    <dgm:cxn modelId="{45E9ED5F-429C-45FB-8A4D-3213E09161B8}" type="presParOf" srcId="{55DDA859-32EE-47F0-8E46-F8FC6172A07E}" destId="{9B9E3A97-9362-480F-9AD6-01BF9E556883}" srcOrd="0" destOrd="0" presId="urn:microsoft.com/office/officeart/2018/2/layout/IconVerticalSolidList"/>
    <dgm:cxn modelId="{9B68B65D-FB7A-4F69-BF4E-558B40215697}" type="presParOf" srcId="{55DDA859-32EE-47F0-8E46-F8FC6172A07E}" destId="{8E5F58FF-77B0-4B9D-8615-933F82912B3D}" srcOrd="1" destOrd="0" presId="urn:microsoft.com/office/officeart/2018/2/layout/IconVerticalSolidList"/>
    <dgm:cxn modelId="{E324F601-2F42-4FC4-A3BA-7830DD327DD7}" type="presParOf" srcId="{55DDA859-32EE-47F0-8E46-F8FC6172A07E}" destId="{F7396A29-631D-4628-8196-71FBEC596A2F}" srcOrd="2" destOrd="0" presId="urn:microsoft.com/office/officeart/2018/2/layout/IconVerticalSolidList"/>
    <dgm:cxn modelId="{755C4223-0869-4FE9-996A-76B95102C281}" type="presParOf" srcId="{55DDA859-32EE-47F0-8E46-F8FC6172A07E}" destId="{4A9050BD-FF1F-4DA6-A6F0-72186AB41A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9E7C7-C021-4DCE-9159-57A634AA79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2FE5DF-9F2A-4E64-AEC0-31BEC0943EA4}">
      <dgm:prSet/>
      <dgm:spPr/>
      <dgm:t>
        <a:bodyPr/>
        <a:lstStyle/>
        <a:p>
          <a:r>
            <a:rPr lang="es-ES" dirty="0"/>
            <a:t>GESTIÓN Y RECONOCIMIENTO DE AUTORÍAS MEDIANTE FORMACIÓN DE OJETOS DE CONOCIMIENTO (GRAIN)</a:t>
          </a:r>
          <a:endParaRPr lang="en-US" dirty="0"/>
        </a:p>
      </dgm:t>
    </dgm:pt>
    <dgm:pt modelId="{97D3E4AB-9553-4A38-8045-5DE5093B6729}" type="parTrans" cxnId="{8552C160-EC94-475E-A07A-23208E5E3794}">
      <dgm:prSet/>
      <dgm:spPr/>
      <dgm:t>
        <a:bodyPr/>
        <a:lstStyle/>
        <a:p>
          <a:endParaRPr lang="en-US"/>
        </a:p>
      </dgm:t>
    </dgm:pt>
    <dgm:pt modelId="{7D2DD32D-669E-4D66-B100-3C8E7205ACD3}" type="sibTrans" cxnId="{8552C160-EC94-475E-A07A-23208E5E3794}">
      <dgm:prSet/>
      <dgm:spPr/>
      <dgm:t>
        <a:bodyPr/>
        <a:lstStyle/>
        <a:p>
          <a:endParaRPr lang="en-US"/>
        </a:p>
      </dgm:t>
    </dgm:pt>
    <dgm:pt modelId="{FA8FF998-7600-45B8-98D2-F051FCE199D2}">
      <dgm:prSet/>
      <dgm:spPr/>
      <dgm:t>
        <a:bodyPr/>
        <a:lstStyle/>
        <a:p>
          <a:r>
            <a:rPr lang="es-ES" dirty="0"/>
            <a:t>CATEGORIZACIÓN Y ANÁLISIS REVOLUCIONARIO MEDIANTE EMBEDDINGS Y SEMÁNTICA (CARES)</a:t>
          </a:r>
          <a:endParaRPr lang="en-US" dirty="0"/>
        </a:p>
      </dgm:t>
    </dgm:pt>
    <dgm:pt modelId="{BA83C00F-ED16-4CEF-B681-910FE076CDC4}" type="parTrans" cxnId="{9B20E606-65D9-4BE7-A8B4-532AB4384967}">
      <dgm:prSet/>
      <dgm:spPr/>
      <dgm:t>
        <a:bodyPr/>
        <a:lstStyle/>
        <a:p>
          <a:endParaRPr lang="en-US"/>
        </a:p>
      </dgm:t>
    </dgm:pt>
    <dgm:pt modelId="{1FEE3766-60BD-4FB4-A667-A2137DEF72A7}" type="sibTrans" cxnId="{9B20E606-65D9-4BE7-A8B4-532AB4384967}">
      <dgm:prSet/>
      <dgm:spPr/>
      <dgm:t>
        <a:bodyPr/>
        <a:lstStyle/>
        <a:p>
          <a:endParaRPr lang="en-US"/>
        </a:p>
      </dgm:t>
    </dgm:pt>
    <dgm:pt modelId="{E304D7E8-9C1D-460C-AFA5-8E3259759364}">
      <dgm:prSet/>
      <dgm:spPr/>
      <dgm:t>
        <a:bodyPr/>
        <a:lstStyle/>
        <a:p>
          <a:r>
            <a:rPr lang="es-ES" dirty="0"/>
            <a:t>VISUALIZACIÓN DEL CICLO DE VIDA DE UNA IDEA/TEMÁTICA DE INVESTIGACIÓN: EVOLUCIÓN, INFLUENCIA Y GENERACIÓN DE NUEVAS LÍNEAS (VICVID)</a:t>
          </a:r>
          <a:endParaRPr lang="en-US" dirty="0"/>
        </a:p>
      </dgm:t>
    </dgm:pt>
    <dgm:pt modelId="{F3797B43-9C92-4053-B286-E5DF13A507CD}" type="parTrans" cxnId="{325B31DF-AFEB-4D6E-A8F2-AEBF612EAB79}">
      <dgm:prSet/>
      <dgm:spPr/>
      <dgm:t>
        <a:bodyPr/>
        <a:lstStyle/>
        <a:p>
          <a:endParaRPr lang="en-US"/>
        </a:p>
      </dgm:t>
    </dgm:pt>
    <dgm:pt modelId="{988A98C1-2920-4646-8E73-BFF23DA4CEB9}" type="sibTrans" cxnId="{325B31DF-AFEB-4D6E-A8F2-AEBF612EAB79}">
      <dgm:prSet/>
      <dgm:spPr/>
      <dgm:t>
        <a:bodyPr/>
        <a:lstStyle/>
        <a:p>
          <a:endParaRPr lang="en-US"/>
        </a:p>
      </dgm:t>
    </dgm:pt>
    <dgm:pt modelId="{8F967165-0B8F-43C2-86A4-F772C5C8B290}" type="pres">
      <dgm:prSet presAssocID="{B7A9E7C7-C021-4DCE-9159-57A634AA79D6}" presName="root" presStyleCnt="0">
        <dgm:presLayoutVars>
          <dgm:dir/>
          <dgm:resizeHandles val="exact"/>
        </dgm:presLayoutVars>
      </dgm:prSet>
      <dgm:spPr/>
    </dgm:pt>
    <dgm:pt modelId="{C812E26D-64CC-4B55-BBFC-716E7D24ED13}" type="pres">
      <dgm:prSet presAssocID="{322FE5DF-9F2A-4E64-AEC0-31BEC0943EA4}" presName="compNode" presStyleCnt="0"/>
      <dgm:spPr/>
    </dgm:pt>
    <dgm:pt modelId="{7459C14B-3B03-4CCF-9E7F-E7894DDDC920}" type="pres">
      <dgm:prSet presAssocID="{322FE5DF-9F2A-4E64-AEC0-31BEC0943EA4}" presName="bgRect" presStyleLbl="bgShp" presStyleIdx="0" presStyleCnt="3"/>
      <dgm:spPr/>
    </dgm:pt>
    <dgm:pt modelId="{3BD33621-3AEE-4033-A4AB-9EA3FAB03E39}" type="pres">
      <dgm:prSet presAssocID="{322FE5DF-9F2A-4E64-AEC0-31BEC0943E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6873A32-2DE5-4890-93C6-E4845069E199}" type="pres">
      <dgm:prSet presAssocID="{322FE5DF-9F2A-4E64-AEC0-31BEC0943EA4}" presName="spaceRect" presStyleCnt="0"/>
      <dgm:spPr/>
    </dgm:pt>
    <dgm:pt modelId="{84EEF5A5-964E-4B5B-85C1-79B501B2DB31}" type="pres">
      <dgm:prSet presAssocID="{322FE5DF-9F2A-4E64-AEC0-31BEC0943EA4}" presName="parTx" presStyleLbl="revTx" presStyleIdx="0" presStyleCnt="3">
        <dgm:presLayoutVars>
          <dgm:chMax val="0"/>
          <dgm:chPref val="0"/>
        </dgm:presLayoutVars>
      </dgm:prSet>
      <dgm:spPr/>
    </dgm:pt>
    <dgm:pt modelId="{7761842C-FCA8-4B35-9F4E-BC74DABA5F38}" type="pres">
      <dgm:prSet presAssocID="{7D2DD32D-669E-4D66-B100-3C8E7205ACD3}" presName="sibTrans" presStyleCnt="0"/>
      <dgm:spPr/>
    </dgm:pt>
    <dgm:pt modelId="{BB52F59B-3621-40DC-97A1-C00822D9D16F}" type="pres">
      <dgm:prSet presAssocID="{FA8FF998-7600-45B8-98D2-F051FCE199D2}" presName="compNode" presStyleCnt="0"/>
      <dgm:spPr/>
    </dgm:pt>
    <dgm:pt modelId="{582C59F8-3CB3-4508-87CE-AE3252664442}" type="pres">
      <dgm:prSet presAssocID="{FA8FF998-7600-45B8-98D2-F051FCE199D2}" presName="bgRect" presStyleLbl="bgShp" presStyleIdx="1" presStyleCnt="3"/>
      <dgm:spPr/>
    </dgm:pt>
    <dgm:pt modelId="{19A9184B-64F5-4696-BC68-868B7B7B28EE}" type="pres">
      <dgm:prSet presAssocID="{FA8FF998-7600-45B8-98D2-F051FCE199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22799FE-9208-4B2F-B9DF-E24DF19722D0}" type="pres">
      <dgm:prSet presAssocID="{FA8FF998-7600-45B8-98D2-F051FCE199D2}" presName="spaceRect" presStyleCnt="0"/>
      <dgm:spPr/>
    </dgm:pt>
    <dgm:pt modelId="{5725E2A5-629E-4454-BBCE-ADF7178285F6}" type="pres">
      <dgm:prSet presAssocID="{FA8FF998-7600-45B8-98D2-F051FCE199D2}" presName="parTx" presStyleLbl="revTx" presStyleIdx="1" presStyleCnt="3">
        <dgm:presLayoutVars>
          <dgm:chMax val="0"/>
          <dgm:chPref val="0"/>
        </dgm:presLayoutVars>
      </dgm:prSet>
      <dgm:spPr/>
    </dgm:pt>
    <dgm:pt modelId="{28D0288D-03B1-4DBE-8D5C-B41764F82A91}" type="pres">
      <dgm:prSet presAssocID="{1FEE3766-60BD-4FB4-A667-A2137DEF72A7}" presName="sibTrans" presStyleCnt="0"/>
      <dgm:spPr/>
    </dgm:pt>
    <dgm:pt modelId="{EDF222D3-6375-4C49-A4A5-8433A28351E6}" type="pres">
      <dgm:prSet presAssocID="{E304D7E8-9C1D-460C-AFA5-8E3259759364}" presName="compNode" presStyleCnt="0"/>
      <dgm:spPr/>
    </dgm:pt>
    <dgm:pt modelId="{525BE607-3796-43E5-937B-D74EFD65050F}" type="pres">
      <dgm:prSet presAssocID="{E304D7E8-9C1D-460C-AFA5-8E3259759364}" presName="bgRect" presStyleLbl="bgShp" presStyleIdx="2" presStyleCnt="3"/>
      <dgm:spPr/>
    </dgm:pt>
    <dgm:pt modelId="{78A1E2F8-FB2D-4EDA-ADC3-514ACB1AD604}" type="pres">
      <dgm:prSet presAssocID="{E304D7E8-9C1D-460C-AFA5-8E32597593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9ABED36A-3E0B-4FD0-887D-6B4EA46C753B}" type="pres">
      <dgm:prSet presAssocID="{E304D7E8-9C1D-460C-AFA5-8E3259759364}" presName="spaceRect" presStyleCnt="0"/>
      <dgm:spPr/>
    </dgm:pt>
    <dgm:pt modelId="{CA6E810F-BF2A-496A-9A8E-82F1A849F7B4}" type="pres">
      <dgm:prSet presAssocID="{E304D7E8-9C1D-460C-AFA5-8E32597593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B20E606-65D9-4BE7-A8B4-532AB4384967}" srcId="{B7A9E7C7-C021-4DCE-9159-57A634AA79D6}" destId="{FA8FF998-7600-45B8-98D2-F051FCE199D2}" srcOrd="1" destOrd="0" parTransId="{BA83C00F-ED16-4CEF-B681-910FE076CDC4}" sibTransId="{1FEE3766-60BD-4FB4-A667-A2137DEF72A7}"/>
    <dgm:cxn modelId="{9C25E108-8F92-44FD-8262-E488E8AE4B8D}" type="presOf" srcId="{322FE5DF-9F2A-4E64-AEC0-31BEC0943EA4}" destId="{84EEF5A5-964E-4B5B-85C1-79B501B2DB31}" srcOrd="0" destOrd="0" presId="urn:microsoft.com/office/officeart/2018/2/layout/IconVerticalSolidList"/>
    <dgm:cxn modelId="{8450190C-4CEC-4D7D-B4C7-FB8E27142DBC}" type="presOf" srcId="{FA8FF998-7600-45B8-98D2-F051FCE199D2}" destId="{5725E2A5-629E-4454-BBCE-ADF7178285F6}" srcOrd="0" destOrd="0" presId="urn:microsoft.com/office/officeart/2018/2/layout/IconVerticalSolidList"/>
    <dgm:cxn modelId="{4E5D1D19-9172-4D1A-82BC-1FD0B513E518}" type="presOf" srcId="{E304D7E8-9C1D-460C-AFA5-8E3259759364}" destId="{CA6E810F-BF2A-496A-9A8E-82F1A849F7B4}" srcOrd="0" destOrd="0" presId="urn:microsoft.com/office/officeart/2018/2/layout/IconVerticalSolidList"/>
    <dgm:cxn modelId="{8552C160-EC94-475E-A07A-23208E5E3794}" srcId="{B7A9E7C7-C021-4DCE-9159-57A634AA79D6}" destId="{322FE5DF-9F2A-4E64-AEC0-31BEC0943EA4}" srcOrd="0" destOrd="0" parTransId="{97D3E4AB-9553-4A38-8045-5DE5093B6729}" sibTransId="{7D2DD32D-669E-4D66-B100-3C8E7205ACD3}"/>
    <dgm:cxn modelId="{485C14D9-08EF-426E-903F-BF1A966BF93A}" type="presOf" srcId="{B7A9E7C7-C021-4DCE-9159-57A634AA79D6}" destId="{8F967165-0B8F-43C2-86A4-F772C5C8B290}" srcOrd="0" destOrd="0" presId="urn:microsoft.com/office/officeart/2018/2/layout/IconVerticalSolidList"/>
    <dgm:cxn modelId="{325B31DF-AFEB-4D6E-A8F2-AEBF612EAB79}" srcId="{B7A9E7C7-C021-4DCE-9159-57A634AA79D6}" destId="{E304D7E8-9C1D-460C-AFA5-8E3259759364}" srcOrd="2" destOrd="0" parTransId="{F3797B43-9C92-4053-B286-E5DF13A507CD}" sibTransId="{988A98C1-2920-4646-8E73-BFF23DA4CEB9}"/>
    <dgm:cxn modelId="{D57C0745-BC20-4475-B7E7-5149703356D9}" type="presParOf" srcId="{8F967165-0B8F-43C2-86A4-F772C5C8B290}" destId="{C812E26D-64CC-4B55-BBFC-716E7D24ED13}" srcOrd="0" destOrd="0" presId="urn:microsoft.com/office/officeart/2018/2/layout/IconVerticalSolidList"/>
    <dgm:cxn modelId="{50A8DE7C-AEF8-45BF-B8F2-760324C449E9}" type="presParOf" srcId="{C812E26D-64CC-4B55-BBFC-716E7D24ED13}" destId="{7459C14B-3B03-4CCF-9E7F-E7894DDDC920}" srcOrd="0" destOrd="0" presId="urn:microsoft.com/office/officeart/2018/2/layout/IconVerticalSolidList"/>
    <dgm:cxn modelId="{2DC19930-1784-44C1-9801-B3D928CC0CEF}" type="presParOf" srcId="{C812E26D-64CC-4B55-BBFC-716E7D24ED13}" destId="{3BD33621-3AEE-4033-A4AB-9EA3FAB03E39}" srcOrd="1" destOrd="0" presId="urn:microsoft.com/office/officeart/2018/2/layout/IconVerticalSolidList"/>
    <dgm:cxn modelId="{B1069173-B0C2-4109-8AA0-1F8F4CA32428}" type="presParOf" srcId="{C812E26D-64CC-4B55-BBFC-716E7D24ED13}" destId="{36873A32-2DE5-4890-93C6-E4845069E199}" srcOrd="2" destOrd="0" presId="urn:microsoft.com/office/officeart/2018/2/layout/IconVerticalSolidList"/>
    <dgm:cxn modelId="{EBB673B0-0F64-4B4B-82B5-144EBDF936C4}" type="presParOf" srcId="{C812E26D-64CC-4B55-BBFC-716E7D24ED13}" destId="{84EEF5A5-964E-4B5B-85C1-79B501B2DB31}" srcOrd="3" destOrd="0" presId="urn:microsoft.com/office/officeart/2018/2/layout/IconVerticalSolidList"/>
    <dgm:cxn modelId="{E0E0C75D-47CC-4E59-B91F-A2DAE7ECAFDC}" type="presParOf" srcId="{8F967165-0B8F-43C2-86A4-F772C5C8B290}" destId="{7761842C-FCA8-4B35-9F4E-BC74DABA5F38}" srcOrd="1" destOrd="0" presId="urn:microsoft.com/office/officeart/2018/2/layout/IconVerticalSolidList"/>
    <dgm:cxn modelId="{8EF92D52-81C4-479F-B324-3A69B457ABA6}" type="presParOf" srcId="{8F967165-0B8F-43C2-86A4-F772C5C8B290}" destId="{BB52F59B-3621-40DC-97A1-C00822D9D16F}" srcOrd="2" destOrd="0" presId="urn:microsoft.com/office/officeart/2018/2/layout/IconVerticalSolidList"/>
    <dgm:cxn modelId="{33335E78-0B57-409F-B2EF-D99D0E859185}" type="presParOf" srcId="{BB52F59B-3621-40DC-97A1-C00822D9D16F}" destId="{582C59F8-3CB3-4508-87CE-AE3252664442}" srcOrd="0" destOrd="0" presId="urn:microsoft.com/office/officeart/2018/2/layout/IconVerticalSolidList"/>
    <dgm:cxn modelId="{4996B7E2-6788-40E3-B473-FCE3F78913B8}" type="presParOf" srcId="{BB52F59B-3621-40DC-97A1-C00822D9D16F}" destId="{19A9184B-64F5-4696-BC68-868B7B7B28EE}" srcOrd="1" destOrd="0" presId="urn:microsoft.com/office/officeart/2018/2/layout/IconVerticalSolidList"/>
    <dgm:cxn modelId="{FA98CD0D-681E-4B38-ADC5-429821153A42}" type="presParOf" srcId="{BB52F59B-3621-40DC-97A1-C00822D9D16F}" destId="{B22799FE-9208-4B2F-B9DF-E24DF19722D0}" srcOrd="2" destOrd="0" presId="urn:microsoft.com/office/officeart/2018/2/layout/IconVerticalSolidList"/>
    <dgm:cxn modelId="{38B58A8F-C488-41CA-966A-7C12894D89E2}" type="presParOf" srcId="{BB52F59B-3621-40DC-97A1-C00822D9D16F}" destId="{5725E2A5-629E-4454-BBCE-ADF7178285F6}" srcOrd="3" destOrd="0" presId="urn:microsoft.com/office/officeart/2018/2/layout/IconVerticalSolidList"/>
    <dgm:cxn modelId="{D72BBC5D-3E13-4720-ABC5-539CCE01C1D2}" type="presParOf" srcId="{8F967165-0B8F-43C2-86A4-F772C5C8B290}" destId="{28D0288D-03B1-4DBE-8D5C-B41764F82A91}" srcOrd="3" destOrd="0" presId="urn:microsoft.com/office/officeart/2018/2/layout/IconVerticalSolidList"/>
    <dgm:cxn modelId="{98471B1F-EF23-4B13-8E17-379C27086ED3}" type="presParOf" srcId="{8F967165-0B8F-43C2-86A4-F772C5C8B290}" destId="{EDF222D3-6375-4C49-A4A5-8433A28351E6}" srcOrd="4" destOrd="0" presId="urn:microsoft.com/office/officeart/2018/2/layout/IconVerticalSolidList"/>
    <dgm:cxn modelId="{AE76B827-359F-45ED-9FB3-9E10EF72A693}" type="presParOf" srcId="{EDF222D3-6375-4C49-A4A5-8433A28351E6}" destId="{525BE607-3796-43E5-937B-D74EFD65050F}" srcOrd="0" destOrd="0" presId="urn:microsoft.com/office/officeart/2018/2/layout/IconVerticalSolidList"/>
    <dgm:cxn modelId="{31527C4D-DF2F-4755-80CB-9E4E4292571F}" type="presParOf" srcId="{EDF222D3-6375-4C49-A4A5-8433A28351E6}" destId="{78A1E2F8-FB2D-4EDA-ADC3-514ACB1AD604}" srcOrd="1" destOrd="0" presId="urn:microsoft.com/office/officeart/2018/2/layout/IconVerticalSolidList"/>
    <dgm:cxn modelId="{E03B0D84-9160-44C1-877E-56E351294FE4}" type="presParOf" srcId="{EDF222D3-6375-4C49-A4A5-8433A28351E6}" destId="{9ABED36A-3E0B-4FD0-887D-6B4EA46C753B}" srcOrd="2" destOrd="0" presId="urn:microsoft.com/office/officeart/2018/2/layout/IconVerticalSolidList"/>
    <dgm:cxn modelId="{E4CCC3FC-870E-4F00-A2F1-6BC75F2A4765}" type="presParOf" srcId="{EDF222D3-6375-4C49-A4A5-8433A28351E6}" destId="{CA6E810F-BF2A-496A-9A8E-82F1A849F7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3B7A5-89EB-AD4A-93FE-60A2B46E3B38}" type="doc">
      <dgm:prSet loTypeId="urn:microsoft.com/office/officeart/2005/8/layout/hProcess10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48363C6-F9B7-404F-B0A4-23C5ABB7BC63}">
      <dgm:prSet phldrT="[Texto]" custT="1"/>
      <dgm:spPr/>
      <dgm:t>
        <a:bodyPr/>
        <a:lstStyle/>
        <a:p>
          <a:r>
            <a:rPr lang="es-ES" sz="1800" b="1" dirty="0">
              <a:latin typeface="Century Gothic" panose="020B0502020202020204" pitchFamily="34" charset="0"/>
            </a:rPr>
            <a:t>Interconexión de documentos</a:t>
          </a:r>
        </a:p>
      </dgm:t>
    </dgm:pt>
    <dgm:pt modelId="{B0A485A2-CBA5-664E-81AE-892421606008}" type="parTrans" cxnId="{4B11C5E5-80B0-884E-9888-C170465F7353}">
      <dgm:prSet/>
      <dgm:spPr/>
      <dgm:t>
        <a:bodyPr/>
        <a:lstStyle/>
        <a:p>
          <a:endParaRPr lang="es-ES"/>
        </a:p>
      </dgm:t>
    </dgm:pt>
    <dgm:pt modelId="{CE1ABA17-7D3D-8C43-801E-B7DD0D4D0E5E}" type="sibTrans" cxnId="{4B11C5E5-80B0-884E-9888-C170465F7353}">
      <dgm:prSet/>
      <dgm:spPr/>
      <dgm:t>
        <a:bodyPr/>
        <a:lstStyle/>
        <a:p>
          <a:endParaRPr lang="es-ES"/>
        </a:p>
      </dgm:t>
    </dgm:pt>
    <dgm:pt modelId="{D92A4ECC-59AE-7C4C-8B6B-019B5C60F2A7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Extracción automática de referencias</a:t>
          </a:r>
        </a:p>
      </dgm:t>
    </dgm:pt>
    <dgm:pt modelId="{46281CF4-050C-9A42-9895-8D942E439C39}" type="parTrans" cxnId="{62DCAE91-A1D0-7E4C-A3FF-467E6E3E0C45}">
      <dgm:prSet/>
      <dgm:spPr/>
      <dgm:t>
        <a:bodyPr/>
        <a:lstStyle/>
        <a:p>
          <a:endParaRPr lang="es-ES"/>
        </a:p>
      </dgm:t>
    </dgm:pt>
    <dgm:pt modelId="{BC3FABBB-EDA7-3C42-B510-5ECCF204D8A4}" type="sibTrans" cxnId="{62DCAE91-A1D0-7E4C-A3FF-467E6E3E0C45}">
      <dgm:prSet/>
      <dgm:spPr/>
      <dgm:t>
        <a:bodyPr/>
        <a:lstStyle/>
        <a:p>
          <a:endParaRPr lang="es-ES"/>
        </a:p>
      </dgm:t>
    </dgm:pt>
    <dgm:pt modelId="{0F40DADB-CBEC-2346-AC0A-4DAC7AC489B2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Normalización</a:t>
          </a:r>
        </a:p>
      </dgm:t>
    </dgm:pt>
    <dgm:pt modelId="{BFAF42EA-AD02-CB4F-A9BE-67D7A2E23971}" type="parTrans" cxnId="{F70EC992-429C-5748-B6AF-DE985ED7C1D5}">
      <dgm:prSet/>
      <dgm:spPr/>
      <dgm:t>
        <a:bodyPr/>
        <a:lstStyle/>
        <a:p>
          <a:endParaRPr lang="es-ES"/>
        </a:p>
      </dgm:t>
    </dgm:pt>
    <dgm:pt modelId="{BCA345F3-24F1-3942-B657-FEA662BEC32C}" type="sibTrans" cxnId="{F70EC992-429C-5748-B6AF-DE985ED7C1D5}">
      <dgm:prSet/>
      <dgm:spPr/>
      <dgm:t>
        <a:bodyPr/>
        <a:lstStyle/>
        <a:p>
          <a:endParaRPr lang="es-ES"/>
        </a:p>
      </dgm:t>
    </dgm:pt>
    <dgm:pt modelId="{0B62529B-6208-C246-ADE7-6F6DAA163340}">
      <dgm:prSet phldrT="[Texto]" custT="1"/>
      <dgm:spPr/>
      <dgm:t>
        <a:bodyPr/>
        <a:lstStyle/>
        <a:p>
          <a:r>
            <a:rPr lang="es-ES" sz="1800" b="1" dirty="0">
              <a:latin typeface="Century Gothic" panose="020B0502020202020204" pitchFamily="34" charset="0"/>
            </a:rPr>
            <a:t>Identificación de autores y documentos relevantes</a:t>
          </a:r>
        </a:p>
      </dgm:t>
    </dgm:pt>
    <dgm:pt modelId="{812F21B1-418C-A94C-8EE7-9F69D1E4AF74}" type="parTrans" cxnId="{6F24B125-D8B0-084A-9574-43791D764711}">
      <dgm:prSet/>
      <dgm:spPr/>
      <dgm:t>
        <a:bodyPr/>
        <a:lstStyle/>
        <a:p>
          <a:endParaRPr lang="es-ES"/>
        </a:p>
      </dgm:t>
    </dgm:pt>
    <dgm:pt modelId="{B0D9EB13-FD7E-A946-AAD4-5F085BD58702}" type="sibTrans" cxnId="{6F24B125-D8B0-084A-9574-43791D764711}">
      <dgm:prSet/>
      <dgm:spPr/>
      <dgm:t>
        <a:bodyPr/>
        <a:lstStyle/>
        <a:p>
          <a:endParaRPr lang="es-ES"/>
        </a:p>
      </dgm:t>
    </dgm:pt>
    <dgm:pt modelId="{B73ED396-0860-DC4A-9FF5-C39AA221771B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Ponderar importancia de documentos. </a:t>
          </a:r>
        </a:p>
      </dgm:t>
    </dgm:pt>
    <dgm:pt modelId="{21B7AE7E-4CE4-6D4D-B688-58865F5813AA}" type="parTrans" cxnId="{27EE6D7A-6D6D-A64D-9CD2-E14D5A7A2AA6}">
      <dgm:prSet/>
      <dgm:spPr/>
      <dgm:t>
        <a:bodyPr/>
        <a:lstStyle/>
        <a:p>
          <a:endParaRPr lang="es-ES"/>
        </a:p>
      </dgm:t>
    </dgm:pt>
    <dgm:pt modelId="{87C317C1-77E2-A643-B711-AA5F9E55FD32}" type="sibTrans" cxnId="{27EE6D7A-6D6D-A64D-9CD2-E14D5A7A2AA6}">
      <dgm:prSet/>
      <dgm:spPr/>
      <dgm:t>
        <a:bodyPr/>
        <a:lstStyle/>
        <a:p>
          <a:endParaRPr lang="es-ES"/>
        </a:p>
      </dgm:t>
    </dgm:pt>
    <dgm:pt modelId="{01EA340D-F512-9C47-8796-3F2B7DD7914F}">
      <dgm:prSet phldrT="[Texto]" custT="1"/>
      <dgm:spPr/>
      <dgm:t>
        <a:bodyPr/>
        <a:lstStyle/>
        <a:p>
          <a:r>
            <a:rPr lang="es-ES" sz="1800" b="1" dirty="0">
              <a:latin typeface="Century Gothic" panose="020B0502020202020204" pitchFamily="34" charset="0"/>
            </a:rPr>
            <a:t>Identificación de fraudes</a:t>
          </a:r>
        </a:p>
      </dgm:t>
    </dgm:pt>
    <dgm:pt modelId="{6A11FDA9-7A95-F740-9000-A3837B64FE20}" type="parTrans" cxnId="{9568FA6A-F914-1045-BD74-2BE01BB02AA9}">
      <dgm:prSet/>
      <dgm:spPr/>
      <dgm:t>
        <a:bodyPr/>
        <a:lstStyle/>
        <a:p>
          <a:endParaRPr lang="es-ES"/>
        </a:p>
      </dgm:t>
    </dgm:pt>
    <dgm:pt modelId="{E4142E80-9269-7A4D-99DB-1AD6C373E37E}" type="sibTrans" cxnId="{9568FA6A-F914-1045-BD74-2BE01BB02AA9}">
      <dgm:prSet/>
      <dgm:spPr/>
      <dgm:t>
        <a:bodyPr/>
        <a:lstStyle/>
        <a:p>
          <a:endParaRPr lang="es-ES"/>
        </a:p>
      </dgm:t>
    </dgm:pt>
    <dgm:pt modelId="{71DB6C91-CDED-8B4E-BB2B-36FD5ABC9244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Resolución de referencias</a:t>
          </a:r>
        </a:p>
      </dgm:t>
    </dgm:pt>
    <dgm:pt modelId="{FD47F2A9-F9C0-2844-9A2A-EAE16A053B7D}" type="parTrans" cxnId="{52FB18B7-A7EB-EE43-9951-3D0FBBFAF33C}">
      <dgm:prSet/>
      <dgm:spPr/>
      <dgm:t>
        <a:bodyPr/>
        <a:lstStyle/>
        <a:p>
          <a:endParaRPr lang="es-ES"/>
        </a:p>
      </dgm:t>
    </dgm:pt>
    <dgm:pt modelId="{8673510C-48E6-6E4A-B5FC-C87B4B6E795F}" type="sibTrans" cxnId="{52FB18B7-A7EB-EE43-9951-3D0FBBFAF33C}">
      <dgm:prSet/>
      <dgm:spPr/>
      <dgm:t>
        <a:bodyPr/>
        <a:lstStyle/>
        <a:p>
          <a:endParaRPr lang="es-ES"/>
        </a:p>
      </dgm:t>
    </dgm:pt>
    <dgm:pt modelId="{43FECB07-35CB-104E-B1BC-F2C1867BAC1E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Creación de grafo</a:t>
          </a:r>
          <a:endParaRPr lang="es-ES" sz="1300" dirty="0">
            <a:latin typeface="Century Gothic" panose="020B0502020202020204" pitchFamily="34" charset="0"/>
          </a:endParaRPr>
        </a:p>
      </dgm:t>
    </dgm:pt>
    <dgm:pt modelId="{D63152EB-4189-C74D-8C4F-BB43C2C63880}" type="parTrans" cxnId="{D5833C40-C9F9-B840-847C-674729C67D00}">
      <dgm:prSet/>
      <dgm:spPr/>
      <dgm:t>
        <a:bodyPr/>
        <a:lstStyle/>
        <a:p>
          <a:endParaRPr lang="es-ES"/>
        </a:p>
      </dgm:t>
    </dgm:pt>
    <dgm:pt modelId="{7DD3D4FA-4062-5646-B94E-22F112034FB8}" type="sibTrans" cxnId="{D5833C40-C9F9-B840-847C-674729C67D00}">
      <dgm:prSet/>
      <dgm:spPr/>
      <dgm:t>
        <a:bodyPr/>
        <a:lstStyle/>
        <a:p>
          <a:endParaRPr lang="es-ES"/>
        </a:p>
      </dgm:t>
    </dgm:pt>
    <dgm:pt modelId="{D3BC5FF7-7BCB-D043-B72B-EB13109E594F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Identificar autores y </a:t>
          </a:r>
          <a:r>
            <a:rPr lang="es-ES" sz="1400" dirty="0" err="1">
              <a:latin typeface="Century Gothic" panose="020B0502020202020204" pitchFamily="34" charset="0"/>
            </a:rPr>
            <a:t>docs</a:t>
          </a:r>
          <a:r>
            <a:rPr lang="es-ES" sz="1400" dirty="0">
              <a:latin typeface="Century Gothic" panose="020B0502020202020204" pitchFamily="34" charset="0"/>
            </a:rPr>
            <a:t> clave que conectan áreas</a:t>
          </a:r>
        </a:p>
      </dgm:t>
    </dgm:pt>
    <dgm:pt modelId="{D1616435-C868-744A-B99B-5205BB9A072A}" type="parTrans" cxnId="{F57494F8-5963-FA45-B448-FC45E16CA790}">
      <dgm:prSet/>
      <dgm:spPr/>
      <dgm:t>
        <a:bodyPr/>
        <a:lstStyle/>
        <a:p>
          <a:endParaRPr lang="es-ES"/>
        </a:p>
      </dgm:t>
    </dgm:pt>
    <dgm:pt modelId="{CD1DEEAD-DFEE-2149-AE55-BEDA935495A0}" type="sibTrans" cxnId="{F57494F8-5963-FA45-B448-FC45E16CA790}">
      <dgm:prSet/>
      <dgm:spPr/>
      <dgm:t>
        <a:bodyPr/>
        <a:lstStyle/>
        <a:p>
          <a:endParaRPr lang="es-ES"/>
        </a:p>
      </dgm:t>
    </dgm:pt>
    <dgm:pt modelId="{B3DBE3C9-AE03-AD4E-BE10-084A4CAFB152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Revelar autores clave en el avance de una disciplina</a:t>
          </a:r>
        </a:p>
      </dgm:t>
    </dgm:pt>
    <dgm:pt modelId="{05910705-3736-E641-8B1C-9C2BD3B5FCD4}" type="parTrans" cxnId="{720AED52-966D-8A46-8205-BB8A785FA922}">
      <dgm:prSet/>
      <dgm:spPr/>
      <dgm:t>
        <a:bodyPr/>
        <a:lstStyle/>
        <a:p>
          <a:endParaRPr lang="es-ES"/>
        </a:p>
      </dgm:t>
    </dgm:pt>
    <dgm:pt modelId="{E72C4851-D6EC-0247-8FFD-6B3BFB6327BD}" type="sibTrans" cxnId="{720AED52-966D-8A46-8205-BB8A785FA922}">
      <dgm:prSet/>
      <dgm:spPr/>
      <dgm:t>
        <a:bodyPr/>
        <a:lstStyle/>
        <a:p>
          <a:endParaRPr lang="es-ES"/>
        </a:p>
      </dgm:t>
    </dgm:pt>
    <dgm:pt modelId="{474AB56D-D23C-724D-9828-E9A4A7C445E5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Patrones inusuales</a:t>
          </a:r>
        </a:p>
      </dgm:t>
    </dgm:pt>
    <dgm:pt modelId="{102B0546-2011-C446-BB34-F7D887CE8ACC}" type="parTrans" cxnId="{F0E91413-1760-2448-A4DE-EB1D65319715}">
      <dgm:prSet/>
      <dgm:spPr/>
      <dgm:t>
        <a:bodyPr/>
        <a:lstStyle/>
        <a:p>
          <a:endParaRPr lang="es-ES"/>
        </a:p>
      </dgm:t>
    </dgm:pt>
    <dgm:pt modelId="{BC611222-B7E2-CE49-A9BE-94A9B3A13EBD}" type="sibTrans" cxnId="{F0E91413-1760-2448-A4DE-EB1D65319715}">
      <dgm:prSet/>
      <dgm:spPr/>
      <dgm:t>
        <a:bodyPr/>
        <a:lstStyle/>
        <a:p>
          <a:endParaRPr lang="es-ES"/>
        </a:p>
      </dgm:t>
    </dgm:pt>
    <dgm:pt modelId="{5B210C69-35B0-A045-9C10-3581E1542CA9}">
      <dgm:prSet phldrT="[Texto]" custT="1"/>
      <dgm:spPr/>
      <dgm:t>
        <a:bodyPr/>
        <a:lstStyle/>
        <a:p>
          <a:r>
            <a:rPr lang="es-ES" sz="1400" dirty="0" err="1">
              <a:latin typeface="Century Gothic" panose="020B0502020202020204" pitchFamily="34" charset="0"/>
            </a:rPr>
            <a:t>Clusters</a:t>
          </a:r>
          <a:r>
            <a:rPr lang="es-ES" sz="1400" dirty="0">
              <a:latin typeface="Century Gothic" panose="020B0502020202020204" pitchFamily="34" charset="0"/>
            </a:rPr>
            <a:t> de </a:t>
          </a:r>
          <a:r>
            <a:rPr lang="es-ES" sz="1400" dirty="0" err="1">
              <a:latin typeface="Century Gothic" panose="020B0502020202020204" pitchFamily="34" charset="0"/>
            </a:rPr>
            <a:t>autocitación</a:t>
          </a:r>
          <a:endParaRPr lang="es-ES" sz="1400" dirty="0">
            <a:latin typeface="Century Gothic" panose="020B0502020202020204" pitchFamily="34" charset="0"/>
          </a:endParaRPr>
        </a:p>
      </dgm:t>
    </dgm:pt>
    <dgm:pt modelId="{0058C17D-5BFC-664B-A577-62E0394E9690}" type="parTrans" cxnId="{1DC20C55-A1D5-2B4B-B104-BF071EA51480}">
      <dgm:prSet/>
      <dgm:spPr/>
      <dgm:t>
        <a:bodyPr/>
        <a:lstStyle/>
        <a:p>
          <a:endParaRPr lang="es-ES"/>
        </a:p>
      </dgm:t>
    </dgm:pt>
    <dgm:pt modelId="{BD838CF4-EAF6-BA4F-90E8-87848B74C1E5}" type="sibTrans" cxnId="{1DC20C55-A1D5-2B4B-B104-BF071EA51480}">
      <dgm:prSet/>
      <dgm:spPr/>
      <dgm:t>
        <a:bodyPr/>
        <a:lstStyle/>
        <a:p>
          <a:endParaRPr lang="es-ES"/>
        </a:p>
      </dgm:t>
    </dgm:pt>
    <dgm:pt modelId="{F81396FC-7DC0-4541-9543-D68277649FAE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Anomalías en la centralidad</a:t>
          </a:r>
        </a:p>
      </dgm:t>
    </dgm:pt>
    <dgm:pt modelId="{4EBE9274-B051-E247-BAE3-708DF8C2991E}" type="parTrans" cxnId="{7ACEEA85-00D2-C34E-A397-7D9233C989BF}">
      <dgm:prSet/>
      <dgm:spPr/>
      <dgm:t>
        <a:bodyPr/>
        <a:lstStyle/>
        <a:p>
          <a:endParaRPr lang="es-ES"/>
        </a:p>
      </dgm:t>
    </dgm:pt>
    <dgm:pt modelId="{3463E8FC-243C-6043-BC11-42CAEB90226E}" type="sibTrans" cxnId="{7ACEEA85-00D2-C34E-A397-7D9233C989BF}">
      <dgm:prSet/>
      <dgm:spPr/>
      <dgm:t>
        <a:bodyPr/>
        <a:lstStyle/>
        <a:p>
          <a:endParaRPr lang="es-ES"/>
        </a:p>
      </dgm:t>
    </dgm:pt>
    <dgm:pt modelId="{3C7771A3-D0B3-124E-B554-8A22C0FD5BCA}">
      <dgm:prSet phldrT="[Texto]" custT="1"/>
      <dgm:spPr/>
      <dgm:t>
        <a:bodyPr/>
        <a:lstStyle/>
        <a:p>
          <a:r>
            <a:rPr lang="es-ES" sz="1400" dirty="0">
              <a:latin typeface="Century Gothic" panose="020B0502020202020204" pitchFamily="34" charset="0"/>
            </a:rPr>
            <a:t>Redes de citación recíproca</a:t>
          </a:r>
        </a:p>
      </dgm:t>
    </dgm:pt>
    <dgm:pt modelId="{E400A519-93DF-844C-8055-A4A114C9CC6B}" type="parTrans" cxnId="{781E1582-411E-3042-BEFD-13F7020415A8}">
      <dgm:prSet/>
      <dgm:spPr/>
      <dgm:t>
        <a:bodyPr/>
        <a:lstStyle/>
        <a:p>
          <a:endParaRPr lang="es-ES"/>
        </a:p>
      </dgm:t>
    </dgm:pt>
    <dgm:pt modelId="{3ECF4E23-1A5D-EB47-9B19-7F071CCE4B83}" type="sibTrans" cxnId="{781E1582-411E-3042-BEFD-13F7020415A8}">
      <dgm:prSet/>
      <dgm:spPr/>
      <dgm:t>
        <a:bodyPr/>
        <a:lstStyle/>
        <a:p>
          <a:endParaRPr lang="es-ES"/>
        </a:p>
      </dgm:t>
    </dgm:pt>
    <dgm:pt modelId="{1E3A77A4-766B-304E-9BAE-AB2AA26598FB}" type="pres">
      <dgm:prSet presAssocID="{29F3B7A5-89EB-AD4A-93FE-60A2B46E3B38}" presName="Name0" presStyleCnt="0">
        <dgm:presLayoutVars>
          <dgm:dir/>
          <dgm:resizeHandles val="exact"/>
        </dgm:presLayoutVars>
      </dgm:prSet>
      <dgm:spPr/>
    </dgm:pt>
    <dgm:pt modelId="{802BB574-54E5-7D44-9C69-8F2A767CF3B2}" type="pres">
      <dgm:prSet presAssocID="{848363C6-F9B7-404F-B0A4-23C5ABB7BC63}" presName="composite" presStyleCnt="0"/>
      <dgm:spPr/>
    </dgm:pt>
    <dgm:pt modelId="{37160266-692B-2A46-8959-E98398DF8C5B}" type="pres">
      <dgm:prSet presAssocID="{848363C6-F9B7-404F-B0A4-23C5ABB7BC63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765A090-B8F6-4842-9754-BEB3FD680F3C}" type="pres">
      <dgm:prSet presAssocID="{848363C6-F9B7-404F-B0A4-23C5ABB7BC63}" presName="txNode" presStyleLbl="node1" presStyleIdx="0" presStyleCnt="3">
        <dgm:presLayoutVars>
          <dgm:bulletEnabled val="1"/>
        </dgm:presLayoutVars>
      </dgm:prSet>
      <dgm:spPr/>
    </dgm:pt>
    <dgm:pt modelId="{DED69286-C88C-EE4F-8AD0-A5BB1ABE7CF2}" type="pres">
      <dgm:prSet presAssocID="{CE1ABA17-7D3D-8C43-801E-B7DD0D4D0E5E}" presName="sibTrans" presStyleLbl="sibTrans2D1" presStyleIdx="0" presStyleCnt="2"/>
      <dgm:spPr/>
    </dgm:pt>
    <dgm:pt modelId="{9D9DC9DC-6A57-4841-849E-380BC73879AD}" type="pres">
      <dgm:prSet presAssocID="{CE1ABA17-7D3D-8C43-801E-B7DD0D4D0E5E}" presName="connTx" presStyleLbl="sibTrans2D1" presStyleIdx="0" presStyleCnt="2"/>
      <dgm:spPr/>
    </dgm:pt>
    <dgm:pt modelId="{75D7F75A-00FF-7E46-AA9F-99BE74AE6F3E}" type="pres">
      <dgm:prSet presAssocID="{0B62529B-6208-C246-ADE7-6F6DAA163340}" presName="composite" presStyleCnt="0"/>
      <dgm:spPr/>
    </dgm:pt>
    <dgm:pt modelId="{3A7E311E-CB2D-2C41-8DE1-0149DD3AFB6B}" type="pres">
      <dgm:prSet presAssocID="{0B62529B-6208-C246-ADE7-6F6DAA163340}" presName="imagSh" presStyleLbl="b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42BB607-068B-D647-A3D1-83322D0C87C7}" type="pres">
      <dgm:prSet presAssocID="{0B62529B-6208-C246-ADE7-6F6DAA163340}" presName="txNode" presStyleLbl="node1" presStyleIdx="1" presStyleCnt="3" custScaleX="127152">
        <dgm:presLayoutVars>
          <dgm:bulletEnabled val="1"/>
        </dgm:presLayoutVars>
      </dgm:prSet>
      <dgm:spPr/>
    </dgm:pt>
    <dgm:pt modelId="{0A553BA1-2663-354E-93FF-1AE9D56C1D6A}" type="pres">
      <dgm:prSet presAssocID="{B0D9EB13-FD7E-A946-AAD4-5F085BD58702}" presName="sibTrans" presStyleLbl="sibTrans2D1" presStyleIdx="1" presStyleCnt="2"/>
      <dgm:spPr/>
    </dgm:pt>
    <dgm:pt modelId="{A6FD4BC7-6479-0243-9770-E4A5A81FE569}" type="pres">
      <dgm:prSet presAssocID="{B0D9EB13-FD7E-A946-AAD4-5F085BD58702}" presName="connTx" presStyleLbl="sibTrans2D1" presStyleIdx="1" presStyleCnt="2"/>
      <dgm:spPr/>
    </dgm:pt>
    <dgm:pt modelId="{C3D53128-E8E5-D444-8BA1-E88F3DB43AAF}" type="pres">
      <dgm:prSet presAssocID="{01EA340D-F512-9C47-8796-3F2B7DD7914F}" presName="composite" presStyleCnt="0"/>
      <dgm:spPr/>
    </dgm:pt>
    <dgm:pt modelId="{4BA94642-1BE4-7649-9D2E-FB7808D7ABA4}" type="pres">
      <dgm:prSet presAssocID="{01EA340D-F512-9C47-8796-3F2B7DD7914F}" presName="imagSh" presStyleLbl="b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5C913D6-F9A5-9E4E-AD2D-6D4A98917105}" type="pres">
      <dgm:prSet presAssocID="{01EA340D-F512-9C47-8796-3F2B7DD7914F}" presName="txNode" presStyleLbl="node1" presStyleIdx="2" presStyleCnt="3" custScaleX="116340">
        <dgm:presLayoutVars>
          <dgm:bulletEnabled val="1"/>
        </dgm:presLayoutVars>
      </dgm:prSet>
      <dgm:spPr/>
    </dgm:pt>
  </dgm:ptLst>
  <dgm:cxnLst>
    <dgm:cxn modelId="{F0E91413-1760-2448-A4DE-EB1D65319715}" srcId="{01EA340D-F512-9C47-8796-3F2B7DD7914F}" destId="{474AB56D-D23C-724D-9828-E9A4A7C445E5}" srcOrd="0" destOrd="0" parTransId="{102B0546-2011-C446-BB34-F7D887CE8ACC}" sibTransId="{BC611222-B7E2-CE49-A9BE-94A9B3A13EBD}"/>
    <dgm:cxn modelId="{F8635F15-431B-E847-9F33-ECD321EF23DF}" type="presOf" srcId="{D3BC5FF7-7BCB-D043-B72B-EB13109E594F}" destId="{242BB607-068B-D647-A3D1-83322D0C87C7}" srcOrd="0" destOrd="2" presId="urn:microsoft.com/office/officeart/2005/8/layout/hProcess10"/>
    <dgm:cxn modelId="{C8E78F1B-2192-F44B-9C7E-E5AB01BC0444}" type="presOf" srcId="{B0D9EB13-FD7E-A946-AAD4-5F085BD58702}" destId="{0A553BA1-2663-354E-93FF-1AE9D56C1D6A}" srcOrd="0" destOrd="0" presId="urn:microsoft.com/office/officeart/2005/8/layout/hProcess10"/>
    <dgm:cxn modelId="{7DE1E720-6EB9-B448-B058-5823E51E98FC}" type="presOf" srcId="{B73ED396-0860-DC4A-9FF5-C39AA221771B}" destId="{242BB607-068B-D647-A3D1-83322D0C87C7}" srcOrd="0" destOrd="1" presId="urn:microsoft.com/office/officeart/2005/8/layout/hProcess10"/>
    <dgm:cxn modelId="{52E8DE21-9675-B04E-84C6-85A2C421E983}" type="presOf" srcId="{0B62529B-6208-C246-ADE7-6F6DAA163340}" destId="{242BB607-068B-D647-A3D1-83322D0C87C7}" srcOrd="0" destOrd="0" presId="urn:microsoft.com/office/officeart/2005/8/layout/hProcess10"/>
    <dgm:cxn modelId="{6F24B125-D8B0-084A-9574-43791D764711}" srcId="{29F3B7A5-89EB-AD4A-93FE-60A2B46E3B38}" destId="{0B62529B-6208-C246-ADE7-6F6DAA163340}" srcOrd="1" destOrd="0" parTransId="{812F21B1-418C-A94C-8EE7-9F69D1E4AF74}" sibTransId="{B0D9EB13-FD7E-A946-AAD4-5F085BD58702}"/>
    <dgm:cxn modelId="{09746326-2AC7-BD4C-B4BC-969A2E508C74}" type="presOf" srcId="{B3DBE3C9-AE03-AD4E-BE10-084A4CAFB152}" destId="{242BB607-068B-D647-A3D1-83322D0C87C7}" srcOrd="0" destOrd="3" presId="urn:microsoft.com/office/officeart/2005/8/layout/hProcess10"/>
    <dgm:cxn modelId="{D5833C40-C9F9-B840-847C-674729C67D00}" srcId="{848363C6-F9B7-404F-B0A4-23C5ABB7BC63}" destId="{43FECB07-35CB-104E-B1BC-F2C1867BAC1E}" srcOrd="3" destOrd="0" parTransId="{D63152EB-4189-C74D-8C4F-BB43C2C63880}" sibTransId="{7DD3D4FA-4062-5646-B94E-22F112034FB8}"/>
    <dgm:cxn modelId="{720AED52-966D-8A46-8205-BB8A785FA922}" srcId="{0B62529B-6208-C246-ADE7-6F6DAA163340}" destId="{B3DBE3C9-AE03-AD4E-BE10-084A4CAFB152}" srcOrd="2" destOrd="0" parTransId="{05910705-3736-E641-8B1C-9C2BD3B5FCD4}" sibTransId="{E72C4851-D6EC-0247-8FFD-6B3BFB6327BD}"/>
    <dgm:cxn modelId="{1DC20C55-A1D5-2B4B-B104-BF071EA51480}" srcId="{01EA340D-F512-9C47-8796-3F2B7DD7914F}" destId="{5B210C69-35B0-A045-9C10-3581E1542CA9}" srcOrd="1" destOrd="0" parTransId="{0058C17D-5BFC-664B-A577-62E0394E9690}" sibTransId="{BD838CF4-EAF6-BA4F-90E8-87848B74C1E5}"/>
    <dgm:cxn modelId="{0A8A8F67-4665-A44D-9148-1EA70D192C15}" type="presOf" srcId="{0F40DADB-CBEC-2346-AC0A-4DAC7AC489B2}" destId="{E765A090-B8F6-4842-9754-BEB3FD680F3C}" srcOrd="0" destOrd="2" presId="urn:microsoft.com/office/officeart/2005/8/layout/hProcess10"/>
    <dgm:cxn modelId="{9568FA6A-F914-1045-BD74-2BE01BB02AA9}" srcId="{29F3B7A5-89EB-AD4A-93FE-60A2B46E3B38}" destId="{01EA340D-F512-9C47-8796-3F2B7DD7914F}" srcOrd="2" destOrd="0" parTransId="{6A11FDA9-7A95-F740-9000-A3837B64FE20}" sibTransId="{E4142E80-9269-7A4D-99DB-1AD6C373E37E}"/>
    <dgm:cxn modelId="{A9F48770-EFFD-2145-8813-BD812D74BC80}" type="presOf" srcId="{01EA340D-F512-9C47-8796-3F2B7DD7914F}" destId="{85C913D6-F9A5-9E4E-AD2D-6D4A98917105}" srcOrd="0" destOrd="0" presId="urn:microsoft.com/office/officeart/2005/8/layout/hProcess10"/>
    <dgm:cxn modelId="{C539F471-433E-494D-B8AD-36605E740662}" type="presOf" srcId="{CE1ABA17-7D3D-8C43-801E-B7DD0D4D0E5E}" destId="{9D9DC9DC-6A57-4841-849E-380BC73879AD}" srcOrd="1" destOrd="0" presId="urn:microsoft.com/office/officeart/2005/8/layout/hProcess10"/>
    <dgm:cxn modelId="{27EE6D7A-6D6D-A64D-9CD2-E14D5A7A2AA6}" srcId="{0B62529B-6208-C246-ADE7-6F6DAA163340}" destId="{B73ED396-0860-DC4A-9FF5-C39AA221771B}" srcOrd="0" destOrd="0" parTransId="{21B7AE7E-4CE4-6D4D-B688-58865F5813AA}" sibTransId="{87C317C1-77E2-A643-B711-AA5F9E55FD32}"/>
    <dgm:cxn modelId="{781E1582-411E-3042-BEFD-13F7020415A8}" srcId="{01EA340D-F512-9C47-8796-3F2B7DD7914F}" destId="{3C7771A3-D0B3-124E-B554-8A22C0FD5BCA}" srcOrd="3" destOrd="0" parTransId="{E400A519-93DF-844C-8055-A4A114C9CC6B}" sibTransId="{3ECF4E23-1A5D-EB47-9B19-7F071CCE4B83}"/>
    <dgm:cxn modelId="{F3518E82-E23D-724A-9197-31EFC3893533}" type="presOf" srcId="{848363C6-F9B7-404F-B0A4-23C5ABB7BC63}" destId="{E765A090-B8F6-4842-9754-BEB3FD680F3C}" srcOrd="0" destOrd="0" presId="urn:microsoft.com/office/officeart/2005/8/layout/hProcess10"/>
    <dgm:cxn modelId="{7ACEEA85-00D2-C34E-A397-7D9233C989BF}" srcId="{01EA340D-F512-9C47-8796-3F2B7DD7914F}" destId="{F81396FC-7DC0-4541-9543-D68277649FAE}" srcOrd="2" destOrd="0" parTransId="{4EBE9274-B051-E247-BAE3-708DF8C2991E}" sibTransId="{3463E8FC-243C-6043-BC11-42CAEB90226E}"/>
    <dgm:cxn modelId="{FEE14590-6CBE-A647-BAFA-0ADA82E8266B}" type="presOf" srcId="{CE1ABA17-7D3D-8C43-801E-B7DD0D4D0E5E}" destId="{DED69286-C88C-EE4F-8AD0-A5BB1ABE7CF2}" srcOrd="0" destOrd="0" presId="urn:microsoft.com/office/officeart/2005/8/layout/hProcess10"/>
    <dgm:cxn modelId="{62DCAE91-A1D0-7E4C-A3FF-467E6E3E0C45}" srcId="{848363C6-F9B7-404F-B0A4-23C5ABB7BC63}" destId="{D92A4ECC-59AE-7C4C-8B6B-019B5C60F2A7}" srcOrd="0" destOrd="0" parTransId="{46281CF4-050C-9A42-9895-8D942E439C39}" sibTransId="{BC3FABBB-EDA7-3C42-B510-5ECCF204D8A4}"/>
    <dgm:cxn modelId="{F70EC992-429C-5748-B6AF-DE985ED7C1D5}" srcId="{848363C6-F9B7-404F-B0A4-23C5ABB7BC63}" destId="{0F40DADB-CBEC-2346-AC0A-4DAC7AC489B2}" srcOrd="1" destOrd="0" parTransId="{BFAF42EA-AD02-CB4F-A9BE-67D7A2E23971}" sibTransId="{BCA345F3-24F1-3942-B657-FEA662BEC32C}"/>
    <dgm:cxn modelId="{912537B1-2CEC-D148-B931-D066CEAC2AD4}" type="presOf" srcId="{71DB6C91-CDED-8B4E-BB2B-36FD5ABC9244}" destId="{E765A090-B8F6-4842-9754-BEB3FD680F3C}" srcOrd="0" destOrd="3" presId="urn:microsoft.com/office/officeart/2005/8/layout/hProcess10"/>
    <dgm:cxn modelId="{52FB18B7-A7EB-EE43-9951-3D0FBBFAF33C}" srcId="{848363C6-F9B7-404F-B0A4-23C5ABB7BC63}" destId="{71DB6C91-CDED-8B4E-BB2B-36FD5ABC9244}" srcOrd="2" destOrd="0" parTransId="{FD47F2A9-F9C0-2844-9A2A-EAE16A053B7D}" sibTransId="{8673510C-48E6-6E4A-B5FC-C87B4B6E795F}"/>
    <dgm:cxn modelId="{D2338BBA-3182-054B-A9B3-A29FD66E6DB0}" type="presOf" srcId="{3C7771A3-D0B3-124E-B554-8A22C0FD5BCA}" destId="{85C913D6-F9A5-9E4E-AD2D-6D4A98917105}" srcOrd="0" destOrd="4" presId="urn:microsoft.com/office/officeart/2005/8/layout/hProcess10"/>
    <dgm:cxn modelId="{BA72A4BB-9C4F-A740-8DCC-C98F1AE0FE71}" type="presOf" srcId="{F81396FC-7DC0-4541-9543-D68277649FAE}" destId="{85C913D6-F9A5-9E4E-AD2D-6D4A98917105}" srcOrd="0" destOrd="3" presId="urn:microsoft.com/office/officeart/2005/8/layout/hProcess10"/>
    <dgm:cxn modelId="{385B63C6-C629-2D40-9F57-A646165BD98D}" type="presOf" srcId="{43FECB07-35CB-104E-B1BC-F2C1867BAC1E}" destId="{E765A090-B8F6-4842-9754-BEB3FD680F3C}" srcOrd="0" destOrd="4" presId="urn:microsoft.com/office/officeart/2005/8/layout/hProcess10"/>
    <dgm:cxn modelId="{20B9F5C7-40FC-2545-A4B1-96B4D2A3F17C}" type="presOf" srcId="{5B210C69-35B0-A045-9C10-3581E1542CA9}" destId="{85C913D6-F9A5-9E4E-AD2D-6D4A98917105}" srcOrd="0" destOrd="2" presId="urn:microsoft.com/office/officeart/2005/8/layout/hProcess10"/>
    <dgm:cxn modelId="{032284C8-9913-2540-90E8-7CBBA484A572}" type="presOf" srcId="{D92A4ECC-59AE-7C4C-8B6B-019B5C60F2A7}" destId="{E765A090-B8F6-4842-9754-BEB3FD680F3C}" srcOrd="0" destOrd="1" presId="urn:microsoft.com/office/officeart/2005/8/layout/hProcess10"/>
    <dgm:cxn modelId="{E8F2A1D8-F6EC-DC40-81B8-C0272990CE5F}" type="presOf" srcId="{B0D9EB13-FD7E-A946-AAD4-5F085BD58702}" destId="{A6FD4BC7-6479-0243-9770-E4A5A81FE569}" srcOrd="1" destOrd="0" presId="urn:microsoft.com/office/officeart/2005/8/layout/hProcess10"/>
    <dgm:cxn modelId="{82C5B5DA-15D8-7343-9AF2-5FB579BBE812}" type="presOf" srcId="{29F3B7A5-89EB-AD4A-93FE-60A2B46E3B38}" destId="{1E3A77A4-766B-304E-9BAE-AB2AA26598FB}" srcOrd="0" destOrd="0" presId="urn:microsoft.com/office/officeart/2005/8/layout/hProcess10"/>
    <dgm:cxn modelId="{4B11C5E5-80B0-884E-9888-C170465F7353}" srcId="{29F3B7A5-89EB-AD4A-93FE-60A2B46E3B38}" destId="{848363C6-F9B7-404F-B0A4-23C5ABB7BC63}" srcOrd="0" destOrd="0" parTransId="{B0A485A2-CBA5-664E-81AE-892421606008}" sibTransId="{CE1ABA17-7D3D-8C43-801E-B7DD0D4D0E5E}"/>
    <dgm:cxn modelId="{0D2262F2-2041-D544-BCCE-324EB2BBC790}" type="presOf" srcId="{474AB56D-D23C-724D-9828-E9A4A7C445E5}" destId="{85C913D6-F9A5-9E4E-AD2D-6D4A98917105}" srcOrd="0" destOrd="1" presId="urn:microsoft.com/office/officeart/2005/8/layout/hProcess10"/>
    <dgm:cxn modelId="{F57494F8-5963-FA45-B448-FC45E16CA790}" srcId="{0B62529B-6208-C246-ADE7-6F6DAA163340}" destId="{D3BC5FF7-7BCB-D043-B72B-EB13109E594F}" srcOrd="1" destOrd="0" parTransId="{D1616435-C868-744A-B99B-5205BB9A072A}" sibTransId="{CD1DEEAD-DFEE-2149-AE55-BEDA935495A0}"/>
    <dgm:cxn modelId="{BD1629A2-4318-5D4E-85BB-B4399A1CE011}" type="presParOf" srcId="{1E3A77A4-766B-304E-9BAE-AB2AA26598FB}" destId="{802BB574-54E5-7D44-9C69-8F2A767CF3B2}" srcOrd="0" destOrd="0" presId="urn:microsoft.com/office/officeart/2005/8/layout/hProcess10"/>
    <dgm:cxn modelId="{C22B60C0-93DF-F946-AE6F-37879A7546F5}" type="presParOf" srcId="{802BB574-54E5-7D44-9C69-8F2A767CF3B2}" destId="{37160266-692B-2A46-8959-E98398DF8C5B}" srcOrd="0" destOrd="0" presId="urn:microsoft.com/office/officeart/2005/8/layout/hProcess10"/>
    <dgm:cxn modelId="{0000EFB5-2718-3245-ACDC-6D45D0C28C63}" type="presParOf" srcId="{802BB574-54E5-7D44-9C69-8F2A767CF3B2}" destId="{E765A090-B8F6-4842-9754-BEB3FD680F3C}" srcOrd="1" destOrd="0" presId="urn:microsoft.com/office/officeart/2005/8/layout/hProcess10"/>
    <dgm:cxn modelId="{7F202929-57B4-914C-AF33-7411A66191E9}" type="presParOf" srcId="{1E3A77A4-766B-304E-9BAE-AB2AA26598FB}" destId="{DED69286-C88C-EE4F-8AD0-A5BB1ABE7CF2}" srcOrd="1" destOrd="0" presId="urn:microsoft.com/office/officeart/2005/8/layout/hProcess10"/>
    <dgm:cxn modelId="{E4C7E892-2952-0142-9E69-B082C7785674}" type="presParOf" srcId="{DED69286-C88C-EE4F-8AD0-A5BB1ABE7CF2}" destId="{9D9DC9DC-6A57-4841-849E-380BC73879AD}" srcOrd="0" destOrd="0" presId="urn:microsoft.com/office/officeart/2005/8/layout/hProcess10"/>
    <dgm:cxn modelId="{F9BA6AB3-A2F2-E349-9BF1-0FA886BE729A}" type="presParOf" srcId="{1E3A77A4-766B-304E-9BAE-AB2AA26598FB}" destId="{75D7F75A-00FF-7E46-AA9F-99BE74AE6F3E}" srcOrd="2" destOrd="0" presId="urn:microsoft.com/office/officeart/2005/8/layout/hProcess10"/>
    <dgm:cxn modelId="{A997441E-A4F7-694D-9AA9-CB7BCD0B6EF7}" type="presParOf" srcId="{75D7F75A-00FF-7E46-AA9F-99BE74AE6F3E}" destId="{3A7E311E-CB2D-2C41-8DE1-0149DD3AFB6B}" srcOrd="0" destOrd="0" presId="urn:microsoft.com/office/officeart/2005/8/layout/hProcess10"/>
    <dgm:cxn modelId="{3776CCD9-75D2-3E4C-A159-9C2D1640ADBF}" type="presParOf" srcId="{75D7F75A-00FF-7E46-AA9F-99BE74AE6F3E}" destId="{242BB607-068B-D647-A3D1-83322D0C87C7}" srcOrd="1" destOrd="0" presId="urn:microsoft.com/office/officeart/2005/8/layout/hProcess10"/>
    <dgm:cxn modelId="{5DFE08C6-59BA-0B4D-B581-D54292E9E01F}" type="presParOf" srcId="{1E3A77A4-766B-304E-9BAE-AB2AA26598FB}" destId="{0A553BA1-2663-354E-93FF-1AE9D56C1D6A}" srcOrd="3" destOrd="0" presId="urn:microsoft.com/office/officeart/2005/8/layout/hProcess10"/>
    <dgm:cxn modelId="{1C5A4C47-6E51-C743-A61B-8757F817E5CB}" type="presParOf" srcId="{0A553BA1-2663-354E-93FF-1AE9D56C1D6A}" destId="{A6FD4BC7-6479-0243-9770-E4A5A81FE569}" srcOrd="0" destOrd="0" presId="urn:microsoft.com/office/officeart/2005/8/layout/hProcess10"/>
    <dgm:cxn modelId="{5338AA92-FB27-7545-949A-0CC39CC150B7}" type="presParOf" srcId="{1E3A77A4-766B-304E-9BAE-AB2AA26598FB}" destId="{C3D53128-E8E5-D444-8BA1-E88F3DB43AAF}" srcOrd="4" destOrd="0" presId="urn:microsoft.com/office/officeart/2005/8/layout/hProcess10"/>
    <dgm:cxn modelId="{84A41BE3-2044-B845-B375-25A45735C961}" type="presParOf" srcId="{C3D53128-E8E5-D444-8BA1-E88F3DB43AAF}" destId="{4BA94642-1BE4-7649-9D2E-FB7808D7ABA4}" srcOrd="0" destOrd="0" presId="urn:microsoft.com/office/officeart/2005/8/layout/hProcess10"/>
    <dgm:cxn modelId="{C2E35A34-B527-0B4A-8C4C-445593680C27}" type="presParOf" srcId="{C3D53128-E8E5-D444-8BA1-E88F3DB43AAF}" destId="{85C913D6-F9A5-9E4E-AD2D-6D4A9891710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66877-EB9B-2E4D-981C-5D9168D6B75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67ECA35-C166-1F47-ACED-324E40C1810E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Gestión del conocimiento</a:t>
          </a:r>
        </a:p>
      </dgm:t>
    </dgm:pt>
    <dgm:pt modelId="{8C901433-12A5-FD40-9DCC-DAB8202A1486}" type="parTrans" cxnId="{02B1B19C-4C2B-C946-BE24-F1E1FBBCD770}">
      <dgm:prSet/>
      <dgm:spPr/>
      <dgm:t>
        <a:bodyPr/>
        <a:lstStyle/>
        <a:p>
          <a:endParaRPr lang="es-ES"/>
        </a:p>
      </dgm:t>
    </dgm:pt>
    <dgm:pt modelId="{F6C79882-3C98-0D48-A29D-A9B3F3392BFF}" type="sibTrans" cxnId="{02B1B19C-4C2B-C946-BE24-F1E1FBBCD770}">
      <dgm:prSet/>
      <dgm:spPr/>
      <dgm:t>
        <a:bodyPr/>
        <a:lstStyle/>
        <a:p>
          <a:endParaRPr lang="es-ES"/>
        </a:p>
      </dgm:t>
    </dgm:pt>
    <dgm:pt modelId="{C357FA6D-CE84-E24A-9625-88F8545DBCA7}">
      <dgm:prSet phldrT="[Texto]"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S" sz="1400" dirty="0">
              <a:latin typeface="Century Gothic" panose="020B0502020202020204" pitchFamily="34" charset="0"/>
            </a:rPr>
            <a:t>Búsqueda semántica mejorada</a:t>
          </a:r>
        </a:p>
      </dgm:t>
    </dgm:pt>
    <dgm:pt modelId="{4ED6B3D7-79F9-0D43-9D48-E88F46308484}" type="parTrans" cxnId="{2263ACE6-61C3-8B4D-BAD3-06EFD6674833}">
      <dgm:prSet/>
      <dgm:spPr/>
      <dgm:t>
        <a:bodyPr/>
        <a:lstStyle/>
        <a:p>
          <a:endParaRPr lang="es-ES"/>
        </a:p>
      </dgm:t>
    </dgm:pt>
    <dgm:pt modelId="{B3907DB5-559F-7C4A-B2A2-8ACCF129D5A9}" type="sibTrans" cxnId="{2263ACE6-61C3-8B4D-BAD3-06EFD6674833}">
      <dgm:prSet/>
      <dgm:spPr/>
      <dgm:t>
        <a:bodyPr/>
        <a:lstStyle/>
        <a:p>
          <a:endParaRPr lang="es-ES"/>
        </a:p>
      </dgm:t>
    </dgm:pt>
    <dgm:pt modelId="{7F09F4FE-DF27-D541-AACC-80D3E94C6599}">
      <dgm:prSet phldrT="[Texto]"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S" sz="1400" dirty="0">
              <a:latin typeface="Century Gothic" panose="020B0502020202020204" pitchFamily="34" charset="0"/>
            </a:rPr>
            <a:t>Generación automática de resúmenes</a:t>
          </a:r>
        </a:p>
      </dgm:t>
    </dgm:pt>
    <dgm:pt modelId="{D039056D-B87B-6B43-B620-FF44431719E9}" type="parTrans" cxnId="{FC618491-4E30-2344-86FA-A829A13FF243}">
      <dgm:prSet/>
      <dgm:spPr/>
      <dgm:t>
        <a:bodyPr/>
        <a:lstStyle/>
        <a:p>
          <a:endParaRPr lang="es-ES"/>
        </a:p>
      </dgm:t>
    </dgm:pt>
    <dgm:pt modelId="{504B1B9C-A2A4-0C4E-9838-49E0B4ECB1A5}" type="sibTrans" cxnId="{FC618491-4E30-2344-86FA-A829A13FF243}">
      <dgm:prSet/>
      <dgm:spPr/>
      <dgm:t>
        <a:bodyPr/>
        <a:lstStyle/>
        <a:p>
          <a:endParaRPr lang="es-ES"/>
        </a:p>
      </dgm:t>
    </dgm:pt>
    <dgm:pt modelId="{82FFDA3D-BED4-0048-BBA5-0AB5DF242021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Acceso global a la información</a:t>
          </a:r>
        </a:p>
      </dgm:t>
    </dgm:pt>
    <dgm:pt modelId="{DF8D3F64-1C32-8F40-B4B1-FDD7D20B3C59}" type="parTrans" cxnId="{27B543EA-2A01-754C-BA1D-1293B4F79419}">
      <dgm:prSet/>
      <dgm:spPr/>
      <dgm:t>
        <a:bodyPr/>
        <a:lstStyle/>
        <a:p>
          <a:endParaRPr lang="es-ES"/>
        </a:p>
      </dgm:t>
    </dgm:pt>
    <dgm:pt modelId="{0AF7563B-5B62-6646-BACD-77179BA9A176}" type="sibTrans" cxnId="{27B543EA-2A01-754C-BA1D-1293B4F79419}">
      <dgm:prSet/>
      <dgm:spPr/>
      <dgm:t>
        <a:bodyPr/>
        <a:lstStyle/>
        <a:p>
          <a:endParaRPr lang="es-ES"/>
        </a:p>
      </dgm:t>
    </dgm:pt>
    <dgm:pt modelId="{6D54B02A-1FBA-564E-A182-7E83CA64EDA0}">
      <dgm:prSet phldrT="[Texto]" custT="1"/>
      <dgm:spPr/>
      <dgm:t>
        <a:bodyPr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Búsquedas y análisis semántico  multilingüe</a:t>
          </a:r>
        </a:p>
      </dgm:t>
    </dgm:pt>
    <dgm:pt modelId="{2F125511-4B67-B34D-8BD5-C4EAE020A399}" type="parTrans" cxnId="{3A32A7BF-DF90-FE4D-8301-746F0BD5B602}">
      <dgm:prSet/>
      <dgm:spPr/>
      <dgm:t>
        <a:bodyPr/>
        <a:lstStyle/>
        <a:p>
          <a:endParaRPr lang="es-ES"/>
        </a:p>
      </dgm:t>
    </dgm:pt>
    <dgm:pt modelId="{4CCDEB75-564D-8E49-AB03-CB558B6C088F}" type="sibTrans" cxnId="{3A32A7BF-DF90-FE4D-8301-746F0BD5B602}">
      <dgm:prSet/>
      <dgm:spPr/>
      <dgm:t>
        <a:bodyPr/>
        <a:lstStyle/>
        <a:p>
          <a:endParaRPr lang="es-ES"/>
        </a:p>
      </dgm:t>
    </dgm:pt>
    <dgm:pt modelId="{A3B88E83-4494-8A4E-A617-A84A6DA49B2F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Adaptabilidad a nuevas áreas de investigación</a:t>
          </a:r>
        </a:p>
      </dgm:t>
    </dgm:pt>
    <dgm:pt modelId="{DE917DE7-C020-C54B-9CC0-FEADE450177F}" type="parTrans" cxnId="{D5D3B779-368F-DF41-9D26-31E5A9E17D03}">
      <dgm:prSet/>
      <dgm:spPr/>
      <dgm:t>
        <a:bodyPr/>
        <a:lstStyle/>
        <a:p>
          <a:endParaRPr lang="es-ES"/>
        </a:p>
      </dgm:t>
    </dgm:pt>
    <dgm:pt modelId="{97E829C2-8B74-4E47-AB07-7165B5DAB962}" type="sibTrans" cxnId="{D5D3B779-368F-DF41-9D26-31E5A9E17D03}">
      <dgm:prSet/>
      <dgm:spPr/>
      <dgm:t>
        <a:bodyPr/>
        <a:lstStyle/>
        <a:p>
          <a:endParaRPr lang="es-ES"/>
        </a:p>
      </dgm:t>
    </dgm:pt>
    <dgm:pt modelId="{0F1E0D9F-6F36-6F43-BB8C-3B1A15A989E4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Optimización en la gestión de conocimiento</a:t>
          </a:r>
        </a:p>
      </dgm:t>
    </dgm:pt>
    <dgm:pt modelId="{A53D3630-FECA-2747-B444-A082797C3522}" type="parTrans" cxnId="{3DF56363-A245-4B41-A892-F287889F10CA}">
      <dgm:prSet/>
      <dgm:spPr/>
      <dgm:t>
        <a:bodyPr/>
        <a:lstStyle/>
        <a:p>
          <a:endParaRPr lang="es-ES"/>
        </a:p>
      </dgm:t>
    </dgm:pt>
    <dgm:pt modelId="{23A4A777-45A3-8849-BAAE-5C04BC1A1E33}" type="sibTrans" cxnId="{3DF56363-A245-4B41-A892-F287889F10CA}">
      <dgm:prSet/>
      <dgm:spPr/>
      <dgm:t>
        <a:bodyPr/>
        <a:lstStyle/>
        <a:p>
          <a:endParaRPr lang="es-ES"/>
        </a:p>
      </dgm:t>
    </dgm:pt>
    <dgm:pt modelId="{BF816BF0-306E-FF4B-ABEB-77672C547E1C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Fomento del descubrimiento y la colaboración científica</a:t>
          </a:r>
        </a:p>
      </dgm:t>
    </dgm:pt>
    <dgm:pt modelId="{ED784650-6CB0-9843-86D0-F52D69A5325B}" type="parTrans" cxnId="{5D8553E3-31C2-684E-972F-3721AC985B6F}">
      <dgm:prSet/>
      <dgm:spPr/>
      <dgm:t>
        <a:bodyPr/>
        <a:lstStyle/>
        <a:p>
          <a:endParaRPr lang="es-ES"/>
        </a:p>
      </dgm:t>
    </dgm:pt>
    <dgm:pt modelId="{CB18AC19-285C-2A4E-BB56-DE403D88CA52}" type="sibTrans" cxnId="{5D8553E3-31C2-684E-972F-3721AC985B6F}">
      <dgm:prSet/>
      <dgm:spPr/>
      <dgm:t>
        <a:bodyPr/>
        <a:lstStyle/>
        <a:p>
          <a:endParaRPr lang="es-ES"/>
        </a:p>
      </dgm:t>
    </dgm:pt>
    <dgm:pt modelId="{D6BBA465-0E79-3944-9980-93AADBA2BF0D}">
      <dgm:prSet phldrT="[Texto]"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S" sz="1400" dirty="0">
              <a:latin typeface="Century Gothic" panose="020B0502020202020204" pitchFamily="34" charset="0"/>
            </a:rPr>
            <a:t>Descubrimiento de nuevos conocimientos</a:t>
          </a:r>
        </a:p>
      </dgm:t>
    </dgm:pt>
    <dgm:pt modelId="{77DC47CE-C0A2-844A-B88D-7C5CC2A323AF}" type="parTrans" cxnId="{50797855-7378-A947-99F4-37BA839C8084}">
      <dgm:prSet/>
      <dgm:spPr/>
      <dgm:t>
        <a:bodyPr/>
        <a:lstStyle/>
        <a:p>
          <a:endParaRPr lang="es-ES"/>
        </a:p>
      </dgm:t>
    </dgm:pt>
    <dgm:pt modelId="{D7FD5427-CCB8-8443-B878-02F4779147C9}" type="sibTrans" cxnId="{50797855-7378-A947-99F4-37BA839C8084}">
      <dgm:prSet/>
      <dgm:spPr/>
      <dgm:t>
        <a:bodyPr/>
        <a:lstStyle/>
        <a:p>
          <a:endParaRPr lang="es-ES"/>
        </a:p>
      </dgm:t>
    </dgm:pt>
    <dgm:pt modelId="{5306B47D-26D1-B04F-BE93-E56676247449}">
      <dgm:prSet phldrT="[Texto]"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S" sz="1400" dirty="0">
              <a:latin typeface="Century Gothic" panose="020B0502020202020204" pitchFamily="34" charset="0"/>
            </a:rPr>
            <a:t>Recomendaciones</a:t>
          </a:r>
        </a:p>
      </dgm:t>
    </dgm:pt>
    <dgm:pt modelId="{5241B3AD-4A83-4E46-A965-5C93F37A722B}" type="parTrans" cxnId="{19014655-882A-164D-9E69-D8E22126769B}">
      <dgm:prSet/>
      <dgm:spPr/>
      <dgm:t>
        <a:bodyPr/>
        <a:lstStyle/>
        <a:p>
          <a:endParaRPr lang="es-ES"/>
        </a:p>
      </dgm:t>
    </dgm:pt>
    <dgm:pt modelId="{1B418C02-4850-5149-AB0E-96CB31669058}" type="sibTrans" cxnId="{19014655-882A-164D-9E69-D8E22126769B}">
      <dgm:prSet/>
      <dgm:spPr/>
      <dgm:t>
        <a:bodyPr/>
        <a:lstStyle/>
        <a:p>
          <a:endParaRPr lang="es-ES"/>
        </a:p>
      </dgm:t>
    </dgm:pt>
    <dgm:pt modelId="{566D153E-DFF2-9444-9E25-2C06A7997E87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400" dirty="0">
              <a:latin typeface="Century Gothic" panose="020B0502020202020204" pitchFamily="34" charset="0"/>
            </a:rPr>
            <a:t>Nuevas áreas de investigación</a:t>
          </a:r>
        </a:p>
      </dgm:t>
    </dgm:pt>
    <dgm:pt modelId="{9E73C818-5505-5F49-B6A2-B552319E6113}" type="parTrans" cxnId="{384AF43D-B1A6-AB41-92A9-8D4B6BC80B2F}">
      <dgm:prSet/>
      <dgm:spPr/>
      <dgm:t>
        <a:bodyPr/>
        <a:lstStyle/>
        <a:p>
          <a:endParaRPr lang="es-ES"/>
        </a:p>
      </dgm:t>
    </dgm:pt>
    <dgm:pt modelId="{C7EBABF5-9DBE-AC42-A02B-81F3A1E6D60C}" type="sibTrans" cxnId="{384AF43D-B1A6-AB41-92A9-8D4B6BC80B2F}">
      <dgm:prSet/>
      <dgm:spPr/>
      <dgm:t>
        <a:bodyPr/>
        <a:lstStyle/>
        <a:p>
          <a:endParaRPr lang="es-ES"/>
        </a:p>
      </dgm:t>
    </dgm:pt>
    <dgm:pt modelId="{6598CAB8-3967-794C-885F-9BC2DAFBA15C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400" dirty="0"/>
            <a:t>Acceso y recuperación de la información</a:t>
          </a:r>
        </a:p>
      </dgm:t>
    </dgm:pt>
    <dgm:pt modelId="{F833113A-8BA0-D048-866B-C4B3F3CAA12B}" type="parTrans" cxnId="{015FBE5D-EE06-1E45-8CBB-0FD6C3DF518D}">
      <dgm:prSet/>
      <dgm:spPr/>
      <dgm:t>
        <a:bodyPr/>
        <a:lstStyle/>
        <a:p>
          <a:endParaRPr lang="es-ES"/>
        </a:p>
      </dgm:t>
    </dgm:pt>
    <dgm:pt modelId="{F7A5B8BA-5BC7-A74A-BB9C-3152BEC323AA}" type="sibTrans" cxnId="{015FBE5D-EE06-1E45-8CBB-0FD6C3DF518D}">
      <dgm:prSet/>
      <dgm:spPr/>
      <dgm:t>
        <a:bodyPr/>
        <a:lstStyle/>
        <a:p>
          <a:endParaRPr lang="es-ES"/>
        </a:p>
      </dgm:t>
    </dgm:pt>
    <dgm:pt modelId="{455E8774-30F4-C949-9852-BC4522125439}">
      <dgm:prSet phldrT="[Texto]"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S" sz="1400" dirty="0" err="1">
              <a:latin typeface="Century Gothic" panose="020B0502020202020204" pitchFamily="34" charset="0"/>
            </a:rPr>
            <a:t>Enriquecimento</a:t>
          </a:r>
          <a:r>
            <a:rPr lang="es-ES" sz="1400" dirty="0">
              <a:latin typeface="Century Gothic" panose="020B0502020202020204" pitchFamily="34" charset="0"/>
            </a:rPr>
            <a:t> de la búsqueda semántica</a:t>
          </a:r>
        </a:p>
      </dgm:t>
    </dgm:pt>
    <dgm:pt modelId="{7CEC08AD-ED10-7345-B039-8E6DC96A543A}" type="parTrans" cxnId="{A8397EB2-EC77-EE4D-9B24-0396A6FF1D2E}">
      <dgm:prSet/>
      <dgm:spPr/>
      <dgm:t>
        <a:bodyPr/>
        <a:lstStyle/>
        <a:p>
          <a:endParaRPr lang="es-ES"/>
        </a:p>
      </dgm:t>
    </dgm:pt>
    <dgm:pt modelId="{DD3A6763-BBE7-4A45-8C3A-F6D235169713}" type="sibTrans" cxnId="{A8397EB2-EC77-EE4D-9B24-0396A6FF1D2E}">
      <dgm:prSet/>
      <dgm:spPr/>
      <dgm:t>
        <a:bodyPr/>
        <a:lstStyle/>
        <a:p>
          <a:endParaRPr lang="es-ES"/>
        </a:p>
      </dgm:t>
    </dgm:pt>
    <dgm:pt modelId="{D154678B-2FF0-0A45-9012-DB65B460EB36}">
      <dgm:prSet phldrT="[Texto]" custT="1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s-ES" sz="1400" dirty="0">
              <a:latin typeface="Century Gothic" panose="020B0502020202020204" pitchFamily="34" charset="0"/>
            </a:rPr>
            <a:t>Análisis dinámico de tendencias</a:t>
          </a:r>
        </a:p>
      </dgm:t>
    </dgm:pt>
    <dgm:pt modelId="{14A5CBCD-F4C1-1C4E-96EF-DE49507B797D}" type="parTrans" cxnId="{BE1932E3-D965-DB43-88DB-C0AE20AEBB53}">
      <dgm:prSet/>
      <dgm:spPr/>
      <dgm:t>
        <a:bodyPr/>
        <a:lstStyle/>
        <a:p>
          <a:endParaRPr lang="es-ES"/>
        </a:p>
      </dgm:t>
    </dgm:pt>
    <dgm:pt modelId="{B8C474BA-442A-E44B-A9DE-A4E8B054FF6F}" type="sibTrans" cxnId="{BE1932E3-D965-DB43-88DB-C0AE20AEBB53}">
      <dgm:prSet/>
      <dgm:spPr/>
      <dgm:t>
        <a:bodyPr/>
        <a:lstStyle/>
        <a:p>
          <a:endParaRPr lang="es-ES"/>
        </a:p>
      </dgm:t>
    </dgm:pt>
    <dgm:pt modelId="{BC83219E-66E8-904B-A228-E56DF2AEC750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400" dirty="0" err="1"/>
            <a:t>Clusteres</a:t>
          </a:r>
          <a:r>
            <a:rPr lang="es-ES" sz="1400" dirty="0"/>
            <a:t> temáticos</a:t>
          </a:r>
        </a:p>
      </dgm:t>
    </dgm:pt>
    <dgm:pt modelId="{9FAC6362-4C43-7B45-90FF-01DDAF437126}" type="parTrans" cxnId="{3FBF0B2C-A2B5-144E-BE47-DF10876066BF}">
      <dgm:prSet/>
      <dgm:spPr/>
      <dgm:t>
        <a:bodyPr/>
        <a:lstStyle/>
        <a:p>
          <a:endParaRPr lang="es-ES"/>
        </a:p>
      </dgm:t>
    </dgm:pt>
    <dgm:pt modelId="{D429485C-11D9-6D41-A5CB-DC258A1A945F}" type="sibTrans" cxnId="{3FBF0B2C-A2B5-144E-BE47-DF10876066BF}">
      <dgm:prSet/>
      <dgm:spPr/>
      <dgm:t>
        <a:bodyPr/>
        <a:lstStyle/>
        <a:p>
          <a:endParaRPr lang="es-ES"/>
        </a:p>
      </dgm:t>
    </dgm:pt>
    <dgm:pt modelId="{103C0AD1-235D-6143-8F07-1A37AC5E4632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400" dirty="0"/>
            <a:t>Colaboración científica</a:t>
          </a:r>
        </a:p>
      </dgm:t>
    </dgm:pt>
    <dgm:pt modelId="{55C62AB9-2855-3745-8976-C71052EB0046}" type="parTrans" cxnId="{771C3C9A-2197-974C-ABCB-B5E6E0EC091A}">
      <dgm:prSet/>
      <dgm:spPr/>
      <dgm:t>
        <a:bodyPr/>
        <a:lstStyle/>
        <a:p>
          <a:endParaRPr lang="es-ES"/>
        </a:p>
      </dgm:t>
    </dgm:pt>
    <dgm:pt modelId="{0B1F5ECA-2841-5D43-A3E2-361799813BA3}" type="sibTrans" cxnId="{771C3C9A-2197-974C-ABCB-B5E6E0EC091A}">
      <dgm:prSet/>
      <dgm:spPr/>
      <dgm:t>
        <a:bodyPr/>
        <a:lstStyle/>
        <a:p>
          <a:endParaRPr lang="es-ES"/>
        </a:p>
      </dgm:t>
    </dgm:pt>
    <dgm:pt modelId="{5D9056C8-4C1D-4C38-8E14-581A0A191140}" type="pres">
      <dgm:prSet presAssocID="{52366877-EB9B-2E4D-981C-5D9168D6B754}" presName="root" presStyleCnt="0">
        <dgm:presLayoutVars>
          <dgm:dir/>
          <dgm:resizeHandles val="exact"/>
        </dgm:presLayoutVars>
      </dgm:prSet>
      <dgm:spPr/>
    </dgm:pt>
    <dgm:pt modelId="{03C7C411-4CEA-4A95-BB86-4EADCD22F0A4}" type="pres">
      <dgm:prSet presAssocID="{F67ECA35-C166-1F47-ACED-324E40C1810E}" presName="compNode" presStyleCnt="0"/>
      <dgm:spPr/>
    </dgm:pt>
    <dgm:pt modelId="{522BCC85-6EAC-4124-A7BD-8E71F25872A8}" type="pres">
      <dgm:prSet presAssocID="{F67ECA35-C166-1F47-ACED-324E40C1810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26AE05D-6CE5-4125-A926-9723995994D5}" type="pres">
      <dgm:prSet presAssocID="{F67ECA35-C166-1F47-ACED-324E40C1810E}" presName="iconSpace" presStyleCnt="0"/>
      <dgm:spPr/>
    </dgm:pt>
    <dgm:pt modelId="{FCFB4630-FD91-45B8-8454-CC90E4D6FD26}" type="pres">
      <dgm:prSet presAssocID="{F67ECA35-C166-1F47-ACED-324E40C1810E}" presName="parTx" presStyleLbl="revTx" presStyleIdx="0" presStyleCnt="10">
        <dgm:presLayoutVars>
          <dgm:chMax val="0"/>
          <dgm:chPref val="0"/>
        </dgm:presLayoutVars>
      </dgm:prSet>
      <dgm:spPr/>
    </dgm:pt>
    <dgm:pt modelId="{531B0835-2480-45A4-A27B-1F1F79347B61}" type="pres">
      <dgm:prSet presAssocID="{F67ECA35-C166-1F47-ACED-324E40C1810E}" presName="txSpace" presStyleCnt="0"/>
      <dgm:spPr/>
    </dgm:pt>
    <dgm:pt modelId="{5DB33CF3-38A5-44F4-953D-692E64A9EDB6}" type="pres">
      <dgm:prSet presAssocID="{F67ECA35-C166-1F47-ACED-324E40C1810E}" presName="desTx" presStyleLbl="revTx" presStyleIdx="1" presStyleCnt="10" custLinFactNeighborX="5220" custLinFactNeighborY="1242">
        <dgm:presLayoutVars/>
      </dgm:prSet>
      <dgm:spPr/>
    </dgm:pt>
    <dgm:pt modelId="{FE58C8AF-5B05-40CB-952B-142AF21DFF74}" type="pres">
      <dgm:prSet presAssocID="{F6C79882-3C98-0D48-A29D-A9B3F3392BFF}" presName="sibTrans" presStyleCnt="0"/>
      <dgm:spPr/>
    </dgm:pt>
    <dgm:pt modelId="{43120743-BDAB-4091-877C-5BE090714609}" type="pres">
      <dgm:prSet presAssocID="{82FFDA3D-BED4-0048-BBA5-0AB5DF242021}" presName="compNode" presStyleCnt="0"/>
      <dgm:spPr/>
    </dgm:pt>
    <dgm:pt modelId="{2D1B5B2B-1E2D-4826-A1FE-E6E5A9248317}" type="pres">
      <dgm:prSet presAssocID="{82FFDA3D-BED4-0048-BBA5-0AB5DF24202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1FEF896-697C-4313-BDE8-F798CFACC6FE}" type="pres">
      <dgm:prSet presAssocID="{82FFDA3D-BED4-0048-BBA5-0AB5DF242021}" presName="iconSpace" presStyleCnt="0"/>
      <dgm:spPr/>
    </dgm:pt>
    <dgm:pt modelId="{3BB92301-28D7-4D65-8386-DF6A3F05775C}" type="pres">
      <dgm:prSet presAssocID="{82FFDA3D-BED4-0048-BBA5-0AB5DF242021}" presName="parTx" presStyleLbl="revTx" presStyleIdx="2" presStyleCnt="10">
        <dgm:presLayoutVars>
          <dgm:chMax val="0"/>
          <dgm:chPref val="0"/>
        </dgm:presLayoutVars>
      </dgm:prSet>
      <dgm:spPr/>
    </dgm:pt>
    <dgm:pt modelId="{1E6F603D-B02C-4495-8B34-06D021F24F37}" type="pres">
      <dgm:prSet presAssocID="{82FFDA3D-BED4-0048-BBA5-0AB5DF242021}" presName="txSpace" presStyleCnt="0"/>
      <dgm:spPr/>
    </dgm:pt>
    <dgm:pt modelId="{51D92A67-78E7-4FD3-A71F-7510D8773FFE}" type="pres">
      <dgm:prSet presAssocID="{82FFDA3D-BED4-0048-BBA5-0AB5DF242021}" presName="desTx" presStyleLbl="revTx" presStyleIdx="3" presStyleCnt="10">
        <dgm:presLayoutVars/>
      </dgm:prSet>
      <dgm:spPr/>
    </dgm:pt>
    <dgm:pt modelId="{E85CF62D-729E-4C01-BE93-D7036452A514}" type="pres">
      <dgm:prSet presAssocID="{0AF7563B-5B62-6646-BACD-77179BA9A176}" presName="sibTrans" presStyleCnt="0"/>
      <dgm:spPr/>
    </dgm:pt>
    <dgm:pt modelId="{09BBBAEC-5418-4697-B9D3-1E221606E785}" type="pres">
      <dgm:prSet presAssocID="{A3B88E83-4494-8A4E-A617-A84A6DA49B2F}" presName="compNode" presStyleCnt="0"/>
      <dgm:spPr/>
    </dgm:pt>
    <dgm:pt modelId="{78454390-D1F1-40F8-ABF3-3ECEDC0FB676}" type="pres">
      <dgm:prSet presAssocID="{A3B88E83-4494-8A4E-A617-A84A6DA49B2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BB0CE26-BD38-4D0F-97C8-C4E0E49A1D9A}" type="pres">
      <dgm:prSet presAssocID="{A3B88E83-4494-8A4E-A617-A84A6DA49B2F}" presName="iconSpace" presStyleCnt="0"/>
      <dgm:spPr/>
    </dgm:pt>
    <dgm:pt modelId="{0B75BAB6-8998-4D7E-B11C-D75E7CC8EA48}" type="pres">
      <dgm:prSet presAssocID="{A3B88E83-4494-8A4E-A617-A84A6DA49B2F}" presName="parTx" presStyleLbl="revTx" presStyleIdx="4" presStyleCnt="10">
        <dgm:presLayoutVars>
          <dgm:chMax val="0"/>
          <dgm:chPref val="0"/>
        </dgm:presLayoutVars>
      </dgm:prSet>
      <dgm:spPr/>
    </dgm:pt>
    <dgm:pt modelId="{7306B64D-C39B-4749-AC51-E99B95F732C0}" type="pres">
      <dgm:prSet presAssocID="{A3B88E83-4494-8A4E-A617-A84A6DA49B2F}" presName="txSpace" presStyleCnt="0"/>
      <dgm:spPr/>
    </dgm:pt>
    <dgm:pt modelId="{A7BAEC7D-9B72-4C63-98D7-2918C6CAE5A7}" type="pres">
      <dgm:prSet presAssocID="{A3B88E83-4494-8A4E-A617-A84A6DA49B2F}" presName="desTx" presStyleLbl="revTx" presStyleIdx="5" presStyleCnt="10">
        <dgm:presLayoutVars/>
      </dgm:prSet>
      <dgm:spPr/>
    </dgm:pt>
    <dgm:pt modelId="{8E37A197-3BF6-46AB-9CD6-8CFB240BEBCC}" type="pres">
      <dgm:prSet presAssocID="{97E829C2-8B74-4E47-AB07-7165B5DAB962}" presName="sibTrans" presStyleCnt="0"/>
      <dgm:spPr/>
    </dgm:pt>
    <dgm:pt modelId="{043C12BB-1642-4BE0-A28C-B0888070B94F}" type="pres">
      <dgm:prSet presAssocID="{0F1E0D9F-6F36-6F43-BB8C-3B1A15A989E4}" presName="compNode" presStyleCnt="0"/>
      <dgm:spPr/>
    </dgm:pt>
    <dgm:pt modelId="{F8926617-7D17-4700-8647-46E1E9106655}" type="pres">
      <dgm:prSet presAssocID="{0F1E0D9F-6F36-6F43-BB8C-3B1A15A989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09298E4-DCD9-4554-B766-002F57750498}" type="pres">
      <dgm:prSet presAssocID="{0F1E0D9F-6F36-6F43-BB8C-3B1A15A989E4}" presName="iconSpace" presStyleCnt="0"/>
      <dgm:spPr/>
    </dgm:pt>
    <dgm:pt modelId="{46959E47-5236-4F40-9D01-87E56F72B0DF}" type="pres">
      <dgm:prSet presAssocID="{0F1E0D9F-6F36-6F43-BB8C-3B1A15A989E4}" presName="parTx" presStyleLbl="revTx" presStyleIdx="6" presStyleCnt="10">
        <dgm:presLayoutVars>
          <dgm:chMax val="0"/>
          <dgm:chPref val="0"/>
        </dgm:presLayoutVars>
      </dgm:prSet>
      <dgm:spPr/>
    </dgm:pt>
    <dgm:pt modelId="{7D40238A-BD65-4CE9-8EAF-35FBF00E3C38}" type="pres">
      <dgm:prSet presAssocID="{0F1E0D9F-6F36-6F43-BB8C-3B1A15A989E4}" presName="txSpace" presStyleCnt="0"/>
      <dgm:spPr/>
    </dgm:pt>
    <dgm:pt modelId="{07B0BE41-3528-4F11-BD56-23304F821B9E}" type="pres">
      <dgm:prSet presAssocID="{0F1E0D9F-6F36-6F43-BB8C-3B1A15A989E4}" presName="desTx" presStyleLbl="revTx" presStyleIdx="7" presStyleCnt="10">
        <dgm:presLayoutVars/>
      </dgm:prSet>
      <dgm:spPr/>
    </dgm:pt>
    <dgm:pt modelId="{0916C7EA-5870-4D88-8DD2-0218C2BAD033}" type="pres">
      <dgm:prSet presAssocID="{23A4A777-45A3-8849-BAAE-5C04BC1A1E33}" presName="sibTrans" presStyleCnt="0"/>
      <dgm:spPr/>
    </dgm:pt>
    <dgm:pt modelId="{5A97467F-9AB9-4165-9F2B-2F120D126915}" type="pres">
      <dgm:prSet presAssocID="{BF816BF0-306E-FF4B-ABEB-77672C547E1C}" presName="compNode" presStyleCnt="0"/>
      <dgm:spPr/>
    </dgm:pt>
    <dgm:pt modelId="{4DCDF792-A649-4F75-ADA5-9B71D77BCDDB}" type="pres">
      <dgm:prSet presAssocID="{BF816BF0-306E-FF4B-ABEB-77672C547E1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io"/>
        </a:ext>
      </dgm:extLst>
    </dgm:pt>
    <dgm:pt modelId="{878E3FD1-84D3-421A-8B66-4BB90B8B5696}" type="pres">
      <dgm:prSet presAssocID="{BF816BF0-306E-FF4B-ABEB-77672C547E1C}" presName="iconSpace" presStyleCnt="0"/>
      <dgm:spPr/>
    </dgm:pt>
    <dgm:pt modelId="{64A9699F-8415-4DE8-BC7E-10F6AF58F0AF}" type="pres">
      <dgm:prSet presAssocID="{BF816BF0-306E-FF4B-ABEB-77672C547E1C}" presName="parTx" presStyleLbl="revTx" presStyleIdx="8" presStyleCnt="10">
        <dgm:presLayoutVars>
          <dgm:chMax val="0"/>
          <dgm:chPref val="0"/>
        </dgm:presLayoutVars>
      </dgm:prSet>
      <dgm:spPr/>
    </dgm:pt>
    <dgm:pt modelId="{3BC71DDF-D2FF-4A3F-AB3D-D38EDAD04E05}" type="pres">
      <dgm:prSet presAssocID="{BF816BF0-306E-FF4B-ABEB-77672C547E1C}" presName="txSpace" presStyleCnt="0"/>
      <dgm:spPr/>
    </dgm:pt>
    <dgm:pt modelId="{5F76F80D-33D6-4662-83F5-8E718CDD4A37}" type="pres">
      <dgm:prSet presAssocID="{BF816BF0-306E-FF4B-ABEB-77672C547E1C}" presName="desTx" presStyleLbl="revTx" presStyleIdx="9" presStyleCnt="10">
        <dgm:presLayoutVars/>
      </dgm:prSet>
      <dgm:spPr/>
    </dgm:pt>
  </dgm:ptLst>
  <dgm:cxnLst>
    <dgm:cxn modelId="{E008560E-F25C-8F4B-B624-623A13B24ADD}" type="presOf" srcId="{BC83219E-66E8-904B-A228-E56DF2AEC750}" destId="{5F76F80D-33D6-4662-83F5-8E718CDD4A37}" srcOrd="0" destOrd="0" presId="urn:microsoft.com/office/officeart/2018/5/layout/CenteredIconLabelDescriptionList"/>
    <dgm:cxn modelId="{C6AEE019-B2DE-1649-BA9A-795BBBF6E46B}" type="presOf" srcId="{455E8774-30F4-C949-9852-BC4522125439}" destId="{5DB33CF3-38A5-44F4-953D-692E64A9EDB6}" srcOrd="0" destOrd="4" presId="urn:microsoft.com/office/officeart/2018/5/layout/CenteredIconLabelDescriptionList"/>
    <dgm:cxn modelId="{3FBF0B2C-A2B5-144E-BE47-DF10876066BF}" srcId="{BF816BF0-306E-FF4B-ABEB-77672C547E1C}" destId="{BC83219E-66E8-904B-A228-E56DF2AEC750}" srcOrd="0" destOrd="0" parTransId="{9FAC6362-4C43-7B45-90FF-01DDAF437126}" sibTransId="{D429485C-11D9-6D41-A5CB-DC258A1A945F}"/>
    <dgm:cxn modelId="{2A1A2E2E-DCF6-424B-BFF1-9B8E587DA5AC}" type="presOf" srcId="{103C0AD1-235D-6143-8F07-1A37AC5E4632}" destId="{5F76F80D-33D6-4662-83F5-8E718CDD4A37}" srcOrd="0" destOrd="1" presId="urn:microsoft.com/office/officeart/2018/5/layout/CenteredIconLabelDescriptionList"/>
    <dgm:cxn modelId="{CA632537-28E0-B74D-8D87-B7BD227EB1AA}" type="presOf" srcId="{5306B47D-26D1-B04F-BE93-E56676247449}" destId="{5DB33CF3-38A5-44F4-953D-692E64A9EDB6}" srcOrd="0" destOrd="3" presId="urn:microsoft.com/office/officeart/2018/5/layout/CenteredIconLabelDescriptionList"/>
    <dgm:cxn modelId="{384AF43D-B1A6-AB41-92A9-8D4B6BC80B2F}" srcId="{A3B88E83-4494-8A4E-A617-A84A6DA49B2F}" destId="{566D153E-DFF2-9444-9E25-2C06A7997E87}" srcOrd="0" destOrd="0" parTransId="{9E73C818-5505-5F49-B6A2-B552319E6113}" sibTransId="{C7EBABF5-9DBE-AC42-A02B-81F3A1E6D60C}"/>
    <dgm:cxn modelId="{6CAD4151-6B83-7F4D-995A-56006FA42CB2}" type="presOf" srcId="{F67ECA35-C166-1F47-ACED-324E40C1810E}" destId="{FCFB4630-FD91-45B8-8454-CC90E4D6FD26}" srcOrd="0" destOrd="0" presId="urn:microsoft.com/office/officeart/2018/5/layout/CenteredIconLabelDescriptionList"/>
    <dgm:cxn modelId="{19014655-882A-164D-9E69-D8E22126769B}" srcId="{F67ECA35-C166-1F47-ACED-324E40C1810E}" destId="{5306B47D-26D1-B04F-BE93-E56676247449}" srcOrd="3" destOrd="0" parTransId="{5241B3AD-4A83-4E46-A965-5C93F37A722B}" sibTransId="{1B418C02-4850-5149-AB0E-96CB31669058}"/>
    <dgm:cxn modelId="{50797855-7378-A947-99F4-37BA839C8084}" srcId="{F67ECA35-C166-1F47-ACED-324E40C1810E}" destId="{D6BBA465-0E79-3944-9980-93AADBA2BF0D}" srcOrd="2" destOrd="0" parTransId="{77DC47CE-C0A2-844A-B88D-7C5CC2A323AF}" sibTransId="{D7FD5427-CCB8-8443-B878-02F4779147C9}"/>
    <dgm:cxn modelId="{015FBE5D-EE06-1E45-8CBB-0FD6C3DF518D}" srcId="{0F1E0D9F-6F36-6F43-BB8C-3B1A15A989E4}" destId="{6598CAB8-3967-794C-885F-9BC2DAFBA15C}" srcOrd="0" destOrd="0" parTransId="{F833113A-8BA0-D048-866B-C4B3F3CAA12B}" sibTransId="{F7A5B8BA-5BC7-A74A-BB9C-3152BEC323AA}"/>
    <dgm:cxn modelId="{EE93F85E-6000-0A48-AAC1-ED5DAF337F83}" type="presOf" srcId="{D154678B-2FF0-0A45-9012-DB65B460EB36}" destId="{5DB33CF3-38A5-44F4-953D-692E64A9EDB6}" srcOrd="0" destOrd="5" presId="urn:microsoft.com/office/officeart/2018/5/layout/CenteredIconLabelDescriptionList"/>
    <dgm:cxn modelId="{EC20F461-FC1E-5041-BFE9-A01CFA364ACB}" type="presOf" srcId="{0F1E0D9F-6F36-6F43-BB8C-3B1A15A989E4}" destId="{46959E47-5236-4F40-9D01-87E56F72B0DF}" srcOrd="0" destOrd="0" presId="urn:microsoft.com/office/officeart/2018/5/layout/CenteredIconLabelDescriptionList"/>
    <dgm:cxn modelId="{3DF56363-A245-4B41-A892-F287889F10CA}" srcId="{52366877-EB9B-2E4D-981C-5D9168D6B754}" destId="{0F1E0D9F-6F36-6F43-BB8C-3B1A15A989E4}" srcOrd="3" destOrd="0" parTransId="{A53D3630-FECA-2747-B444-A082797C3522}" sibTransId="{23A4A777-45A3-8849-BAAE-5C04BC1A1E33}"/>
    <dgm:cxn modelId="{D5D3B779-368F-DF41-9D26-31E5A9E17D03}" srcId="{52366877-EB9B-2E4D-981C-5D9168D6B754}" destId="{A3B88E83-4494-8A4E-A617-A84A6DA49B2F}" srcOrd="2" destOrd="0" parTransId="{DE917DE7-C020-C54B-9CC0-FEADE450177F}" sibTransId="{97E829C2-8B74-4E47-AB07-7165B5DAB962}"/>
    <dgm:cxn modelId="{4D19377B-38AC-DE44-81BC-E222C342546C}" type="presOf" srcId="{BF816BF0-306E-FF4B-ABEB-77672C547E1C}" destId="{64A9699F-8415-4DE8-BC7E-10F6AF58F0AF}" srcOrd="0" destOrd="0" presId="urn:microsoft.com/office/officeart/2018/5/layout/CenteredIconLabelDescriptionList"/>
    <dgm:cxn modelId="{D1304985-AF62-B84D-92B4-CD92843C2C14}" type="presOf" srcId="{7F09F4FE-DF27-D541-AACC-80D3E94C6599}" destId="{5DB33CF3-38A5-44F4-953D-692E64A9EDB6}" srcOrd="0" destOrd="1" presId="urn:microsoft.com/office/officeart/2018/5/layout/CenteredIconLabelDescriptionList"/>
    <dgm:cxn modelId="{AC4D0689-1A6E-E646-BD1E-04DDA41F7082}" type="presOf" srcId="{52366877-EB9B-2E4D-981C-5D9168D6B754}" destId="{5D9056C8-4C1D-4C38-8E14-581A0A191140}" srcOrd="0" destOrd="0" presId="urn:microsoft.com/office/officeart/2018/5/layout/CenteredIconLabelDescriptionList"/>
    <dgm:cxn modelId="{FC618491-4E30-2344-86FA-A829A13FF243}" srcId="{F67ECA35-C166-1F47-ACED-324E40C1810E}" destId="{7F09F4FE-DF27-D541-AACC-80D3E94C6599}" srcOrd="1" destOrd="0" parTransId="{D039056D-B87B-6B43-B620-FF44431719E9}" sibTransId="{504B1B9C-A2A4-0C4E-9838-49E0B4ECB1A5}"/>
    <dgm:cxn modelId="{5D680693-6114-BE40-B245-8F6EF7E72885}" type="presOf" srcId="{82FFDA3D-BED4-0048-BBA5-0AB5DF242021}" destId="{3BB92301-28D7-4D65-8386-DF6A3F05775C}" srcOrd="0" destOrd="0" presId="urn:microsoft.com/office/officeart/2018/5/layout/CenteredIconLabelDescriptionList"/>
    <dgm:cxn modelId="{01B6D695-B03D-9B4F-A757-FC53B813AC00}" type="presOf" srcId="{6598CAB8-3967-794C-885F-9BC2DAFBA15C}" destId="{07B0BE41-3528-4F11-BD56-23304F821B9E}" srcOrd="0" destOrd="0" presId="urn:microsoft.com/office/officeart/2018/5/layout/CenteredIconLabelDescriptionList"/>
    <dgm:cxn modelId="{771C3C9A-2197-974C-ABCB-B5E6E0EC091A}" srcId="{BF816BF0-306E-FF4B-ABEB-77672C547E1C}" destId="{103C0AD1-235D-6143-8F07-1A37AC5E4632}" srcOrd="1" destOrd="0" parTransId="{55C62AB9-2855-3745-8976-C71052EB0046}" sibTransId="{0B1F5ECA-2841-5D43-A3E2-361799813BA3}"/>
    <dgm:cxn modelId="{02B1B19C-4C2B-C946-BE24-F1E1FBBCD770}" srcId="{52366877-EB9B-2E4D-981C-5D9168D6B754}" destId="{F67ECA35-C166-1F47-ACED-324E40C1810E}" srcOrd="0" destOrd="0" parTransId="{8C901433-12A5-FD40-9DCC-DAB8202A1486}" sibTransId="{F6C79882-3C98-0D48-A29D-A9B3F3392BFF}"/>
    <dgm:cxn modelId="{4ED944A2-E9A9-5548-B331-322F2FD20730}" type="presOf" srcId="{D6BBA465-0E79-3944-9980-93AADBA2BF0D}" destId="{5DB33CF3-38A5-44F4-953D-692E64A9EDB6}" srcOrd="0" destOrd="2" presId="urn:microsoft.com/office/officeart/2018/5/layout/CenteredIconLabelDescriptionList"/>
    <dgm:cxn modelId="{A8397EB2-EC77-EE4D-9B24-0396A6FF1D2E}" srcId="{F67ECA35-C166-1F47-ACED-324E40C1810E}" destId="{455E8774-30F4-C949-9852-BC4522125439}" srcOrd="4" destOrd="0" parTransId="{7CEC08AD-ED10-7345-B039-8E6DC96A543A}" sibTransId="{DD3A6763-BBE7-4A45-8C3A-F6D235169713}"/>
    <dgm:cxn modelId="{3A32A7BF-DF90-FE4D-8301-746F0BD5B602}" srcId="{82FFDA3D-BED4-0048-BBA5-0AB5DF242021}" destId="{6D54B02A-1FBA-564E-A182-7E83CA64EDA0}" srcOrd="0" destOrd="0" parTransId="{2F125511-4B67-B34D-8BD5-C4EAE020A399}" sibTransId="{4CCDEB75-564D-8E49-AB03-CB558B6C088F}"/>
    <dgm:cxn modelId="{455D33CF-20ED-F045-9380-2BA1B0AACC33}" type="presOf" srcId="{566D153E-DFF2-9444-9E25-2C06A7997E87}" destId="{A7BAEC7D-9B72-4C63-98D7-2918C6CAE5A7}" srcOrd="0" destOrd="0" presId="urn:microsoft.com/office/officeart/2018/5/layout/CenteredIconLabelDescriptionList"/>
    <dgm:cxn modelId="{FB1476D3-16B2-134A-876E-E6243CA50BC6}" type="presOf" srcId="{6D54B02A-1FBA-564E-A182-7E83CA64EDA0}" destId="{51D92A67-78E7-4FD3-A71F-7510D8773FFE}" srcOrd="0" destOrd="0" presId="urn:microsoft.com/office/officeart/2018/5/layout/CenteredIconLabelDescriptionList"/>
    <dgm:cxn modelId="{BE1932E3-D965-DB43-88DB-C0AE20AEBB53}" srcId="{F67ECA35-C166-1F47-ACED-324E40C1810E}" destId="{D154678B-2FF0-0A45-9012-DB65B460EB36}" srcOrd="5" destOrd="0" parTransId="{14A5CBCD-F4C1-1C4E-96EF-DE49507B797D}" sibTransId="{B8C474BA-442A-E44B-A9DE-A4E8B054FF6F}"/>
    <dgm:cxn modelId="{5D8553E3-31C2-684E-972F-3721AC985B6F}" srcId="{52366877-EB9B-2E4D-981C-5D9168D6B754}" destId="{BF816BF0-306E-FF4B-ABEB-77672C547E1C}" srcOrd="4" destOrd="0" parTransId="{ED784650-6CB0-9843-86D0-F52D69A5325B}" sibTransId="{CB18AC19-285C-2A4E-BB56-DE403D88CA52}"/>
    <dgm:cxn modelId="{2263ACE6-61C3-8B4D-BAD3-06EFD6674833}" srcId="{F67ECA35-C166-1F47-ACED-324E40C1810E}" destId="{C357FA6D-CE84-E24A-9625-88F8545DBCA7}" srcOrd="0" destOrd="0" parTransId="{4ED6B3D7-79F9-0D43-9D48-E88F46308484}" sibTransId="{B3907DB5-559F-7C4A-B2A2-8ACCF129D5A9}"/>
    <dgm:cxn modelId="{B222C7E6-8B88-044E-BC0F-5192B49C2CA1}" type="presOf" srcId="{A3B88E83-4494-8A4E-A617-A84A6DA49B2F}" destId="{0B75BAB6-8998-4D7E-B11C-D75E7CC8EA48}" srcOrd="0" destOrd="0" presId="urn:microsoft.com/office/officeart/2018/5/layout/CenteredIconLabelDescriptionList"/>
    <dgm:cxn modelId="{27B543EA-2A01-754C-BA1D-1293B4F79419}" srcId="{52366877-EB9B-2E4D-981C-5D9168D6B754}" destId="{82FFDA3D-BED4-0048-BBA5-0AB5DF242021}" srcOrd="1" destOrd="0" parTransId="{DF8D3F64-1C32-8F40-B4B1-FDD7D20B3C59}" sibTransId="{0AF7563B-5B62-6646-BACD-77179BA9A176}"/>
    <dgm:cxn modelId="{B944A7F1-BD7A-9049-8095-1C9A2F6ECBB6}" type="presOf" srcId="{C357FA6D-CE84-E24A-9625-88F8545DBCA7}" destId="{5DB33CF3-38A5-44F4-953D-692E64A9EDB6}" srcOrd="0" destOrd="0" presId="urn:microsoft.com/office/officeart/2018/5/layout/CenteredIconLabelDescriptionList"/>
    <dgm:cxn modelId="{0E4E7B1E-4691-2042-8513-FC279CD286BC}" type="presParOf" srcId="{5D9056C8-4C1D-4C38-8E14-581A0A191140}" destId="{03C7C411-4CEA-4A95-BB86-4EADCD22F0A4}" srcOrd="0" destOrd="0" presId="urn:microsoft.com/office/officeart/2018/5/layout/CenteredIconLabelDescriptionList"/>
    <dgm:cxn modelId="{F21329CC-7378-B74C-9790-A866B5BEA21B}" type="presParOf" srcId="{03C7C411-4CEA-4A95-BB86-4EADCD22F0A4}" destId="{522BCC85-6EAC-4124-A7BD-8E71F25872A8}" srcOrd="0" destOrd="0" presId="urn:microsoft.com/office/officeart/2018/5/layout/CenteredIconLabelDescriptionList"/>
    <dgm:cxn modelId="{CEC68F84-0154-5842-8FCB-89D8712BCBB0}" type="presParOf" srcId="{03C7C411-4CEA-4A95-BB86-4EADCD22F0A4}" destId="{D26AE05D-6CE5-4125-A926-9723995994D5}" srcOrd="1" destOrd="0" presId="urn:microsoft.com/office/officeart/2018/5/layout/CenteredIconLabelDescriptionList"/>
    <dgm:cxn modelId="{3906A678-E5E6-A747-838E-6A487BBAA44F}" type="presParOf" srcId="{03C7C411-4CEA-4A95-BB86-4EADCD22F0A4}" destId="{FCFB4630-FD91-45B8-8454-CC90E4D6FD26}" srcOrd="2" destOrd="0" presId="urn:microsoft.com/office/officeart/2018/5/layout/CenteredIconLabelDescriptionList"/>
    <dgm:cxn modelId="{E44C1428-8C15-0945-8E70-DB4D313775DA}" type="presParOf" srcId="{03C7C411-4CEA-4A95-BB86-4EADCD22F0A4}" destId="{531B0835-2480-45A4-A27B-1F1F79347B61}" srcOrd="3" destOrd="0" presId="urn:microsoft.com/office/officeart/2018/5/layout/CenteredIconLabelDescriptionList"/>
    <dgm:cxn modelId="{D86FB1A8-66EF-4B42-AA54-2B8E345FB498}" type="presParOf" srcId="{03C7C411-4CEA-4A95-BB86-4EADCD22F0A4}" destId="{5DB33CF3-38A5-44F4-953D-692E64A9EDB6}" srcOrd="4" destOrd="0" presId="urn:microsoft.com/office/officeart/2018/5/layout/CenteredIconLabelDescriptionList"/>
    <dgm:cxn modelId="{FEB77C29-5408-AB4A-91D4-313FEFEB452A}" type="presParOf" srcId="{5D9056C8-4C1D-4C38-8E14-581A0A191140}" destId="{FE58C8AF-5B05-40CB-952B-142AF21DFF74}" srcOrd="1" destOrd="0" presId="urn:microsoft.com/office/officeart/2018/5/layout/CenteredIconLabelDescriptionList"/>
    <dgm:cxn modelId="{3E54DE54-FA1F-2E45-B636-EC9BAAB16BA5}" type="presParOf" srcId="{5D9056C8-4C1D-4C38-8E14-581A0A191140}" destId="{43120743-BDAB-4091-877C-5BE090714609}" srcOrd="2" destOrd="0" presId="urn:microsoft.com/office/officeart/2018/5/layout/CenteredIconLabelDescriptionList"/>
    <dgm:cxn modelId="{57DEE430-4347-A642-8133-D317F1B6420B}" type="presParOf" srcId="{43120743-BDAB-4091-877C-5BE090714609}" destId="{2D1B5B2B-1E2D-4826-A1FE-E6E5A9248317}" srcOrd="0" destOrd="0" presId="urn:microsoft.com/office/officeart/2018/5/layout/CenteredIconLabelDescriptionList"/>
    <dgm:cxn modelId="{1411E8AC-57D9-AB4E-AD89-59178F66A3D0}" type="presParOf" srcId="{43120743-BDAB-4091-877C-5BE090714609}" destId="{A1FEF896-697C-4313-BDE8-F798CFACC6FE}" srcOrd="1" destOrd="0" presId="urn:microsoft.com/office/officeart/2018/5/layout/CenteredIconLabelDescriptionList"/>
    <dgm:cxn modelId="{8DA0B040-48C4-E24A-9EC5-E71C8AC1C2E5}" type="presParOf" srcId="{43120743-BDAB-4091-877C-5BE090714609}" destId="{3BB92301-28D7-4D65-8386-DF6A3F05775C}" srcOrd="2" destOrd="0" presId="urn:microsoft.com/office/officeart/2018/5/layout/CenteredIconLabelDescriptionList"/>
    <dgm:cxn modelId="{C9F741D0-5C68-764B-AE61-5091B264ED46}" type="presParOf" srcId="{43120743-BDAB-4091-877C-5BE090714609}" destId="{1E6F603D-B02C-4495-8B34-06D021F24F37}" srcOrd="3" destOrd="0" presId="urn:microsoft.com/office/officeart/2018/5/layout/CenteredIconLabelDescriptionList"/>
    <dgm:cxn modelId="{57A11825-7C45-224B-B403-79FEE887E0C9}" type="presParOf" srcId="{43120743-BDAB-4091-877C-5BE090714609}" destId="{51D92A67-78E7-4FD3-A71F-7510D8773FFE}" srcOrd="4" destOrd="0" presId="urn:microsoft.com/office/officeart/2018/5/layout/CenteredIconLabelDescriptionList"/>
    <dgm:cxn modelId="{D887ECC1-D195-5C4B-B925-C3C5638F9D03}" type="presParOf" srcId="{5D9056C8-4C1D-4C38-8E14-581A0A191140}" destId="{E85CF62D-729E-4C01-BE93-D7036452A514}" srcOrd="3" destOrd="0" presId="urn:microsoft.com/office/officeart/2018/5/layout/CenteredIconLabelDescriptionList"/>
    <dgm:cxn modelId="{6FE86331-4A28-984D-8A04-E0122EAD4163}" type="presParOf" srcId="{5D9056C8-4C1D-4C38-8E14-581A0A191140}" destId="{09BBBAEC-5418-4697-B9D3-1E221606E785}" srcOrd="4" destOrd="0" presId="urn:microsoft.com/office/officeart/2018/5/layout/CenteredIconLabelDescriptionList"/>
    <dgm:cxn modelId="{B972B4ED-2719-A943-90EE-01B8CC9E962A}" type="presParOf" srcId="{09BBBAEC-5418-4697-B9D3-1E221606E785}" destId="{78454390-D1F1-40F8-ABF3-3ECEDC0FB676}" srcOrd="0" destOrd="0" presId="urn:microsoft.com/office/officeart/2018/5/layout/CenteredIconLabelDescriptionList"/>
    <dgm:cxn modelId="{BEF4DB75-A6C3-DE4B-82BB-AE509FA46F61}" type="presParOf" srcId="{09BBBAEC-5418-4697-B9D3-1E221606E785}" destId="{7BB0CE26-BD38-4D0F-97C8-C4E0E49A1D9A}" srcOrd="1" destOrd="0" presId="urn:microsoft.com/office/officeart/2018/5/layout/CenteredIconLabelDescriptionList"/>
    <dgm:cxn modelId="{F0366F9E-9DDF-494E-8C06-6F51E390C9E9}" type="presParOf" srcId="{09BBBAEC-5418-4697-B9D3-1E221606E785}" destId="{0B75BAB6-8998-4D7E-B11C-D75E7CC8EA48}" srcOrd="2" destOrd="0" presId="urn:microsoft.com/office/officeart/2018/5/layout/CenteredIconLabelDescriptionList"/>
    <dgm:cxn modelId="{B1C76099-F9D2-D449-8D0B-A20E1635632D}" type="presParOf" srcId="{09BBBAEC-5418-4697-B9D3-1E221606E785}" destId="{7306B64D-C39B-4749-AC51-E99B95F732C0}" srcOrd="3" destOrd="0" presId="urn:microsoft.com/office/officeart/2018/5/layout/CenteredIconLabelDescriptionList"/>
    <dgm:cxn modelId="{9FA8BF8A-1EDB-D044-BD2F-4EB9ADFF0F29}" type="presParOf" srcId="{09BBBAEC-5418-4697-B9D3-1E221606E785}" destId="{A7BAEC7D-9B72-4C63-98D7-2918C6CAE5A7}" srcOrd="4" destOrd="0" presId="urn:microsoft.com/office/officeart/2018/5/layout/CenteredIconLabelDescriptionList"/>
    <dgm:cxn modelId="{B5229C22-C430-794D-A426-0FCA45E5AB75}" type="presParOf" srcId="{5D9056C8-4C1D-4C38-8E14-581A0A191140}" destId="{8E37A197-3BF6-46AB-9CD6-8CFB240BEBCC}" srcOrd="5" destOrd="0" presId="urn:microsoft.com/office/officeart/2018/5/layout/CenteredIconLabelDescriptionList"/>
    <dgm:cxn modelId="{FA942720-AD8A-5747-A7FA-142C2FE50A45}" type="presParOf" srcId="{5D9056C8-4C1D-4C38-8E14-581A0A191140}" destId="{043C12BB-1642-4BE0-A28C-B0888070B94F}" srcOrd="6" destOrd="0" presId="urn:microsoft.com/office/officeart/2018/5/layout/CenteredIconLabelDescriptionList"/>
    <dgm:cxn modelId="{8DE4AF95-16D2-D544-9850-2C3E299C4128}" type="presParOf" srcId="{043C12BB-1642-4BE0-A28C-B0888070B94F}" destId="{F8926617-7D17-4700-8647-46E1E9106655}" srcOrd="0" destOrd="0" presId="urn:microsoft.com/office/officeart/2018/5/layout/CenteredIconLabelDescriptionList"/>
    <dgm:cxn modelId="{3D2F89CA-0ED5-D747-B67B-0E1F10212330}" type="presParOf" srcId="{043C12BB-1642-4BE0-A28C-B0888070B94F}" destId="{B09298E4-DCD9-4554-B766-002F57750498}" srcOrd="1" destOrd="0" presId="urn:microsoft.com/office/officeart/2018/5/layout/CenteredIconLabelDescriptionList"/>
    <dgm:cxn modelId="{B7B8BB5F-9DEB-694F-ABA0-D2E9E8769203}" type="presParOf" srcId="{043C12BB-1642-4BE0-A28C-B0888070B94F}" destId="{46959E47-5236-4F40-9D01-87E56F72B0DF}" srcOrd="2" destOrd="0" presId="urn:microsoft.com/office/officeart/2018/5/layout/CenteredIconLabelDescriptionList"/>
    <dgm:cxn modelId="{664C9C4E-9400-AA40-B548-987B1C073C45}" type="presParOf" srcId="{043C12BB-1642-4BE0-A28C-B0888070B94F}" destId="{7D40238A-BD65-4CE9-8EAF-35FBF00E3C38}" srcOrd="3" destOrd="0" presId="urn:microsoft.com/office/officeart/2018/5/layout/CenteredIconLabelDescriptionList"/>
    <dgm:cxn modelId="{B6F45F04-7ACF-E24A-9C12-BBBD880ECA6A}" type="presParOf" srcId="{043C12BB-1642-4BE0-A28C-B0888070B94F}" destId="{07B0BE41-3528-4F11-BD56-23304F821B9E}" srcOrd="4" destOrd="0" presId="urn:microsoft.com/office/officeart/2018/5/layout/CenteredIconLabelDescriptionList"/>
    <dgm:cxn modelId="{7902313A-E4D8-9940-9441-C3DE52426889}" type="presParOf" srcId="{5D9056C8-4C1D-4C38-8E14-581A0A191140}" destId="{0916C7EA-5870-4D88-8DD2-0218C2BAD033}" srcOrd="7" destOrd="0" presId="urn:microsoft.com/office/officeart/2018/5/layout/CenteredIconLabelDescriptionList"/>
    <dgm:cxn modelId="{1C114EEE-EB6A-0448-AF89-0ACBB9F6110D}" type="presParOf" srcId="{5D9056C8-4C1D-4C38-8E14-581A0A191140}" destId="{5A97467F-9AB9-4165-9F2B-2F120D126915}" srcOrd="8" destOrd="0" presId="urn:microsoft.com/office/officeart/2018/5/layout/CenteredIconLabelDescriptionList"/>
    <dgm:cxn modelId="{6739158E-729F-7B45-977C-C1C6DE34B145}" type="presParOf" srcId="{5A97467F-9AB9-4165-9F2B-2F120D126915}" destId="{4DCDF792-A649-4F75-ADA5-9B71D77BCDDB}" srcOrd="0" destOrd="0" presId="urn:microsoft.com/office/officeart/2018/5/layout/CenteredIconLabelDescriptionList"/>
    <dgm:cxn modelId="{D98AA98D-4031-1749-9F83-6B0DE8BFD526}" type="presParOf" srcId="{5A97467F-9AB9-4165-9F2B-2F120D126915}" destId="{878E3FD1-84D3-421A-8B66-4BB90B8B5696}" srcOrd="1" destOrd="0" presId="urn:microsoft.com/office/officeart/2018/5/layout/CenteredIconLabelDescriptionList"/>
    <dgm:cxn modelId="{FD968254-2170-A342-846A-D8FCA83E12C8}" type="presParOf" srcId="{5A97467F-9AB9-4165-9F2B-2F120D126915}" destId="{64A9699F-8415-4DE8-BC7E-10F6AF58F0AF}" srcOrd="2" destOrd="0" presId="urn:microsoft.com/office/officeart/2018/5/layout/CenteredIconLabelDescriptionList"/>
    <dgm:cxn modelId="{058CDFFB-F92C-574F-903E-95ACD4143D6F}" type="presParOf" srcId="{5A97467F-9AB9-4165-9F2B-2F120D126915}" destId="{3BC71DDF-D2FF-4A3F-AB3D-D38EDAD04E05}" srcOrd="3" destOrd="0" presId="urn:microsoft.com/office/officeart/2018/5/layout/CenteredIconLabelDescriptionList"/>
    <dgm:cxn modelId="{0C0C5484-C193-594E-8CDD-5D0BB628EB29}" type="presParOf" srcId="{5A97467F-9AB9-4165-9F2B-2F120D126915}" destId="{5F76F80D-33D6-4662-83F5-8E718CDD4A3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4641-F952-4994-A3CA-3491C2F11079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D0460-08C6-414A-A50E-00E8F6912B14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AF140-4548-4A85-B838-C63428D3FE15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La </a:t>
          </a:r>
          <a:r>
            <a:rPr lang="es-ES_tradnl" sz="2100" b="1" kern="1200" dirty="0"/>
            <a:t>Fundación Dialnet </a:t>
          </a:r>
          <a:r>
            <a:rPr lang="es-ES_tradnl" sz="2100" kern="1200" dirty="0"/>
            <a:t>persigue convertirse en el mayor espacio científico de datos en español del mundo, siendo el proveedor de servicios e infraestructuras referente en el mundo de la Ciencia Abierta en español. </a:t>
          </a:r>
          <a:endParaRPr lang="en-US" sz="2100" kern="1200" dirty="0"/>
        </a:p>
      </dsp:txBody>
      <dsp:txXfrm>
        <a:off x="1507738" y="707092"/>
        <a:ext cx="9007861" cy="1305401"/>
      </dsp:txXfrm>
    </dsp:sp>
    <dsp:sp modelId="{9B9E3A97-9362-480F-9AD6-01BF9E556883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58FF-77B0-4B9D-8615-933F82912B3D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050BD-FF1F-4DA6-A6F0-72186AB41A2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/>
            <a:t>Aspiramos a colaborar e influir decisivamente en el avance del español para que se convierta en la segunda lengua científica tras el inglés. </a:t>
          </a:r>
          <a:endParaRPr lang="en-US" sz="2100" kern="1200"/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9C14B-3B03-4CCF-9E7F-E7894DDDC920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33621-3AEE-4033-A4AB-9EA3FAB03E3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F5A5-964E-4B5B-85C1-79B501B2DB3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GESTIÓN Y RECONOCIMIENTO DE AUTORÍAS MEDIANTE FORMACIÓN DE OJETOS DE CONOCIMIENTO (GRAIN)</a:t>
          </a:r>
          <a:endParaRPr lang="en-US" sz="2300" kern="1200" dirty="0"/>
        </a:p>
      </dsp:txBody>
      <dsp:txXfrm>
        <a:off x="1435590" y="531"/>
        <a:ext cx="9080009" cy="1242935"/>
      </dsp:txXfrm>
    </dsp:sp>
    <dsp:sp modelId="{582C59F8-3CB3-4508-87CE-AE3252664442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9184B-64F5-4696-BC68-868B7B7B28E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5E2A5-629E-4454-BBCE-ADF7178285F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CATEGORIZACIÓN Y ANÁLISIS REVOLUCIONARIO MEDIANTE EMBEDDINGS Y SEMÁNTICA (CARES)</a:t>
          </a:r>
          <a:endParaRPr lang="en-US" sz="2300" kern="1200" dirty="0"/>
        </a:p>
      </dsp:txBody>
      <dsp:txXfrm>
        <a:off x="1435590" y="1554201"/>
        <a:ext cx="9080009" cy="1242935"/>
      </dsp:txXfrm>
    </dsp:sp>
    <dsp:sp modelId="{525BE607-3796-43E5-937B-D74EFD65050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1E2F8-FB2D-4EDA-ADC3-514ACB1AD60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E810F-BF2A-496A-9A8E-82F1A849F7B4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VISUALIZACIÓN DEL CICLO DE VIDA DE UNA IDEA/TEMÁTICA DE INVESTIGACIÓN: EVOLUCIÓN, INFLUENCIA Y GENERACIÓN DE NUEVAS LÍNEAS (VICVID)</a:t>
          </a:r>
          <a:endParaRPr lang="en-US" sz="2300" kern="1200" dirty="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60266-692B-2A46-8959-E98398DF8C5B}">
      <dsp:nvSpPr>
        <dsp:cNvPr id="0" name=""/>
        <dsp:cNvSpPr/>
      </dsp:nvSpPr>
      <dsp:spPr>
        <a:xfrm>
          <a:off x="4634" y="722179"/>
          <a:ext cx="2446698" cy="24466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A090-B8F6-4842-9754-BEB3FD680F3C}">
      <dsp:nvSpPr>
        <dsp:cNvPr id="0" name=""/>
        <dsp:cNvSpPr/>
      </dsp:nvSpPr>
      <dsp:spPr>
        <a:xfrm>
          <a:off x="402934" y="2190198"/>
          <a:ext cx="2446698" cy="2446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Interconexión de documentos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Extracción automática de referencias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Normalización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Resolución de referencias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Creación de grafo</a:t>
          </a:r>
          <a:endParaRPr lang="es-ES" sz="1300" kern="1200" dirty="0">
            <a:latin typeface="Century Gothic" panose="020B0502020202020204" pitchFamily="34" charset="0"/>
          </a:endParaRPr>
        </a:p>
      </dsp:txBody>
      <dsp:txXfrm>
        <a:off x="474595" y="2261859"/>
        <a:ext cx="2303376" cy="2303376"/>
      </dsp:txXfrm>
    </dsp:sp>
    <dsp:sp modelId="{DED69286-C88C-EE4F-8AD0-A5BB1ABE7CF2}">
      <dsp:nvSpPr>
        <dsp:cNvPr id="0" name=""/>
        <dsp:cNvSpPr/>
      </dsp:nvSpPr>
      <dsp:spPr>
        <a:xfrm>
          <a:off x="2922621" y="1651575"/>
          <a:ext cx="471288" cy="587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2922621" y="1769156"/>
        <a:ext cx="329902" cy="352745"/>
      </dsp:txXfrm>
    </dsp:sp>
    <dsp:sp modelId="{3A7E311E-CB2D-2C41-8DE1-0149DD3AFB6B}">
      <dsp:nvSpPr>
        <dsp:cNvPr id="0" name=""/>
        <dsp:cNvSpPr/>
      </dsp:nvSpPr>
      <dsp:spPr>
        <a:xfrm>
          <a:off x="3797871" y="722179"/>
          <a:ext cx="2446698" cy="24466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BB607-068B-D647-A3D1-83322D0C87C7}">
      <dsp:nvSpPr>
        <dsp:cNvPr id="0" name=""/>
        <dsp:cNvSpPr/>
      </dsp:nvSpPr>
      <dsp:spPr>
        <a:xfrm>
          <a:off x="3864007" y="2190198"/>
          <a:ext cx="3111026" cy="2446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Identificación de autores y documentos relevantes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Ponderar importancia de documentos.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Identificar autores y </a:t>
          </a:r>
          <a:r>
            <a:rPr lang="es-ES" sz="1400" kern="1200" dirty="0" err="1">
              <a:latin typeface="Century Gothic" panose="020B0502020202020204" pitchFamily="34" charset="0"/>
            </a:rPr>
            <a:t>docs</a:t>
          </a:r>
          <a:r>
            <a:rPr lang="es-ES" sz="1400" kern="1200" dirty="0">
              <a:latin typeface="Century Gothic" panose="020B0502020202020204" pitchFamily="34" charset="0"/>
            </a:rPr>
            <a:t> clave que conectan áreas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Revelar autores clave en el avance de una disciplina</a:t>
          </a:r>
        </a:p>
      </dsp:txBody>
      <dsp:txXfrm>
        <a:off x="3935668" y="2261859"/>
        <a:ext cx="2967704" cy="2303376"/>
      </dsp:txXfrm>
    </dsp:sp>
    <dsp:sp modelId="{0A553BA1-2663-354E-93FF-1AE9D56C1D6A}">
      <dsp:nvSpPr>
        <dsp:cNvPr id="0" name=""/>
        <dsp:cNvSpPr/>
      </dsp:nvSpPr>
      <dsp:spPr>
        <a:xfrm>
          <a:off x="6832115" y="1651575"/>
          <a:ext cx="587545" cy="587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kern="1200"/>
        </a:p>
      </dsp:txBody>
      <dsp:txXfrm>
        <a:off x="6832115" y="1769156"/>
        <a:ext cx="411282" cy="352745"/>
      </dsp:txXfrm>
    </dsp:sp>
    <dsp:sp modelId="{4BA94642-1BE4-7649-9D2E-FB7808D7ABA4}">
      <dsp:nvSpPr>
        <dsp:cNvPr id="0" name=""/>
        <dsp:cNvSpPr/>
      </dsp:nvSpPr>
      <dsp:spPr>
        <a:xfrm>
          <a:off x="7923271" y="722179"/>
          <a:ext cx="2446698" cy="24466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913D6-F9A5-9E4E-AD2D-6D4A98917105}">
      <dsp:nvSpPr>
        <dsp:cNvPr id="0" name=""/>
        <dsp:cNvSpPr/>
      </dsp:nvSpPr>
      <dsp:spPr>
        <a:xfrm>
          <a:off x="8121675" y="2190198"/>
          <a:ext cx="2846489" cy="24466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Identificación de fraudes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Patrones inusuales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>
              <a:latin typeface="Century Gothic" panose="020B0502020202020204" pitchFamily="34" charset="0"/>
            </a:rPr>
            <a:t>Clusters</a:t>
          </a:r>
          <a:r>
            <a:rPr lang="es-ES" sz="1400" kern="1200" dirty="0">
              <a:latin typeface="Century Gothic" panose="020B0502020202020204" pitchFamily="34" charset="0"/>
            </a:rPr>
            <a:t> de </a:t>
          </a:r>
          <a:r>
            <a:rPr lang="es-ES" sz="1400" kern="1200" dirty="0" err="1">
              <a:latin typeface="Century Gothic" panose="020B0502020202020204" pitchFamily="34" charset="0"/>
            </a:rPr>
            <a:t>autocitación</a:t>
          </a:r>
          <a:endParaRPr lang="es-ES" sz="1400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Anomalías en la centralidad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Century Gothic" panose="020B0502020202020204" pitchFamily="34" charset="0"/>
            </a:rPr>
            <a:t>Redes de citación recíproca</a:t>
          </a:r>
        </a:p>
      </dsp:txBody>
      <dsp:txXfrm>
        <a:off x="8193336" y="2261859"/>
        <a:ext cx="2703167" cy="2303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BCC85-6EAC-4124-A7BD-8E71F25872A8}">
      <dsp:nvSpPr>
        <dsp:cNvPr id="0" name=""/>
        <dsp:cNvSpPr/>
      </dsp:nvSpPr>
      <dsp:spPr>
        <a:xfrm>
          <a:off x="646620" y="509586"/>
          <a:ext cx="696199" cy="6961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B4630-FD91-45B8-8454-CC90E4D6FD26}">
      <dsp:nvSpPr>
        <dsp:cNvPr id="0" name=""/>
        <dsp:cNvSpPr/>
      </dsp:nvSpPr>
      <dsp:spPr>
        <a:xfrm>
          <a:off x="149" y="1405604"/>
          <a:ext cx="1989140" cy="6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kern="1200"/>
            <a:t>Gestión del conocimiento</a:t>
          </a:r>
        </a:p>
      </dsp:txBody>
      <dsp:txXfrm>
        <a:off x="149" y="1405604"/>
        <a:ext cx="1989140" cy="657348"/>
      </dsp:txXfrm>
    </dsp:sp>
    <dsp:sp modelId="{5DB33CF3-38A5-44F4-953D-692E64A9EDB6}">
      <dsp:nvSpPr>
        <dsp:cNvPr id="0" name=""/>
        <dsp:cNvSpPr/>
      </dsp:nvSpPr>
      <dsp:spPr>
        <a:xfrm>
          <a:off x="103982" y="2193161"/>
          <a:ext cx="1989140" cy="300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>
              <a:latin typeface="Century Gothic" panose="020B0502020202020204" pitchFamily="34" charset="0"/>
            </a:rPr>
            <a:t>Búsqueda semántica mejorada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>
              <a:latin typeface="Century Gothic" panose="020B0502020202020204" pitchFamily="34" charset="0"/>
            </a:rPr>
            <a:t>Generación automática de resúmenes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>
              <a:latin typeface="Century Gothic" panose="020B0502020202020204" pitchFamily="34" charset="0"/>
            </a:rPr>
            <a:t>Descubrimiento de nuevos conocimientos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>
              <a:latin typeface="Century Gothic" panose="020B0502020202020204" pitchFamily="34" charset="0"/>
            </a:rPr>
            <a:t>Recomendaciones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 err="1">
              <a:latin typeface="Century Gothic" panose="020B0502020202020204" pitchFamily="34" charset="0"/>
            </a:rPr>
            <a:t>Enriquecimento</a:t>
          </a:r>
          <a:r>
            <a:rPr lang="es-ES" sz="1400" kern="1200" dirty="0">
              <a:latin typeface="Century Gothic" panose="020B0502020202020204" pitchFamily="34" charset="0"/>
            </a:rPr>
            <a:t> de la búsqueda semántica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>
              <a:latin typeface="Century Gothic" panose="020B0502020202020204" pitchFamily="34" charset="0"/>
            </a:rPr>
            <a:t>Análisis dinámico de tendencias</a:t>
          </a:r>
        </a:p>
      </dsp:txBody>
      <dsp:txXfrm>
        <a:off x="103982" y="2193161"/>
        <a:ext cx="1989140" cy="3000660"/>
      </dsp:txXfrm>
    </dsp:sp>
    <dsp:sp modelId="{2D1B5B2B-1E2D-4826-A1FE-E6E5A9248317}">
      <dsp:nvSpPr>
        <dsp:cNvPr id="0" name=""/>
        <dsp:cNvSpPr/>
      </dsp:nvSpPr>
      <dsp:spPr>
        <a:xfrm>
          <a:off x="2983860" y="509586"/>
          <a:ext cx="696199" cy="696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92301-28D7-4D65-8386-DF6A3F05775C}">
      <dsp:nvSpPr>
        <dsp:cNvPr id="0" name=""/>
        <dsp:cNvSpPr/>
      </dsp:nvSpPr>
      <dsp:spPr>
        <a:xfrm>
          <a:off x="2337389" y="1405604"/>
          <a:ext cx="1989140" cy="6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kern="1200"/>
            <a:t>Acceso global a la información</a:t>
          </a:r>
        </a:p>
      </dsp:txBody>
      <dsp:txXfrm>
        <a:off x="2337389" y="1405604"/>
        <a:ext cx="1989140" cy="657348"/>
      </dsp:txXfrm>
    </dsp:sp>
    <dsp:sp modelId="{51D92A67-78E7-4FD3-A71F-7510D8773FFE}">
      <dsp:nvSpPr>
        <dsp:cNvPr id="0" name=""/>
        <dsp:cNvSpPr/>
      </dsp:nvSpPr>
      <dsp:spPr>
        <a:xfrm>
          <a:off x="2337389" y="2155893"/>
          <a:ext cx="1989140" cy="300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  <a:ea typeface="+mn-ea"/>
              <a:cs typeface="+mn-cs"/>
            </a:rPr>
            <a:t>Búsquedas y análisis semántico  multilingüe</a:t>
          </a:r>
        </a:p>
      </dsp:txBody>
      <dsp:txXfrm>
        <a:off x="2337389" y="2155893"/>
        <a:ext cx="1989140" cy="3000660"/>
      </dsp:txXfrm>
    </dsp:sp>
    <dsp:sp modelId="{78454390-D1F1-40F8-ABF3-3ECEDC0FB676}">
      <dsp:nvSpPr>
        <dsp:cNvPr id="0" name=""/>
        <dsp:cNvSpPr/>
      </dsp:nvSpPr>
      <dsp:spPr>
        <a:xfrm>
          <a:off x="5321100" y="509586"/>
          <a:ext cx="696199" cy="6961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5BAB6-8998-4D7E-B11C-D75E7CC8EA48}">
      <dsp:nvSpPr>
        <dsp:cNvPr id="0" name=""/>
        <dsp:cNvSpPr/>
      </dsp:nvSpPr>
      <dsp:spPr>
        <a:xfrm>
          <a:off x="4674630" y="1405604"/>
          <a:ext cx="1989140" cy="6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kern="1200"/>
            <a:t>Adaptabilidad a nuevas áreas de investigación</a:t>
          </a:r>
        </a:p>
      </dsp:txBody>
      <dsp:txXfrm>
        <a:off x="4674630" y="1405604"/>
        <a:ext cx="1989140" cy="657348"/>
      </dsp:txXfrm>
    </dsp:sp>
    <dsp:sp modelId="{A7BAEC7D-9B72-4C63-98D7-2918C6CAE5A7}">
      <dsp:nvSpPr>
        <dsp:cNvPr id="0" name=""/>
        <dsp:cNvSpPr/>
      </dsp:nvSpPr>
      <dsp:spPr>
        <a:xfrm>
          <a:off x="4674630" y="2155893"/>
          <a:ext cx="1989140" cy="300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entury Gothic" panose="020B0502020202020204" pitchFamily="34" charset="0"/>
            </a:rPr>
            <a:t>Nuevas áreas de investigación</a:t>
          </a:r>
        </a:p>
      </dsp:txBody>
      <dsp:txXfrm>
        <a:off x="4674630" y="2155893"/>
        <a:ext cx="1989140" cy="3000660"/>
      </dsp:txXfrm>
    </dsp:sp>
    <dsp:sp modelId="{F8926617-7D17-4700-8647-46E1E9106655}">
      <dsp:nvSpPr>
        <dsp:cNvPr id="0" name=""/>
        <dsp:cNvSpPr/>
      </dsp:nvSpPr>
      <dsp:spPr>
        <a:xfrm>
          <a:off x="7658341" y="509586"/>
          <a:ext cx="696199" cy="6961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59E47-5236-4F40-9D01-87E56F72B0DF}">
      <dsp:nvSpPr>
        <dsp:cNvPr id="0" name=""/>
        <dsp:cNvSpPr/>
      </dsp:nvSpPr>
      <dsp:spPr>
        <a:xfrm>
          <a:off x="7011870" y="1405604"/>
          <a:ext cx="1989140" cy="6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kern="1200"/>
            <a:t>Optimización en la gestión de conocimiento</a:t>
          </a:r>
        </a:p>
      </dsp:txBody>
      <dsp:txXfrm>
        <a:off x="7011870" y="1405604"/>
        <a:ext cx="1989140" cy="657348"/>
      </dsp:txXfrm>
    </dsp:sp>
    <dsp:sp modelId="{07B0BE41-3528-4F11-BD56-23304F821B9E}">
      <dsp:nvSpPr>
        <dsp:cNvPr id="0" name=""/>
        <dsp:cNvSpPr/>
      </dsp:nvSpPr>
      <dsp:spPr>
        <a:xfrm>
          <a:off x="7011870" y="2155893"/>
          <a:ext cx="1989140" cy="300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Acceso y recuperación de la información</a:t>
          </a:r>
        </a:p>
      </dsp:txBody>
      <dsp:txXfrm>
        <a:off x="7011870" y="2155893"/>
        <a:ext cx="1989140" cy="3000660"/>
      </dsp:txXfrm>
    </dsp:sp>
    <dsp:sp modelId="{4DCDF792-A649-4F75-ADA5-9B71D77BCDDB}">
      <dsp:nvSpPr>
        <dsp:cNvPr id="0" name=""/>
        <dsp:cNvSpPr/>
      </dsp:nvSpPr>
      <dsp:spPr>
        <a:xfrm>
          <a:off x="9995581" y="509586"/>
          <a:ext cx="696199" cy="6961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9699F-8415-4DE8-BC7E-10F6AF58F0AF}">
      <dsp:nvSpPr>
        <dsp:cNvPr id="0" name=""/>
        <dsp:cNvSpPr/>
      </dsp:nvSpPr>
      <dsp:spPr>
        <a:xfrm>
          <a:off x="9349110" y="1405604"/>
          <a:ext cx="1989140" cy="6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kern="1200"/>
            <a:t>Fomento del descubrimiento y la colaboración científica</a:t>
          </a:r>
        </a:p>
      </dsp:txBody>
      <dsp:txXfrm>
        <a:off x="9349110" y="1405604"/>
        <a:ext cx="1989140" cy="657348"/>
      </dsp:txXfrm>
    </dsp:sp>
    <dsp:sp modelId="{5F76F80D-33D6-4662-83F5-8E718CDD4A37}">
      <dsp:nvSpPr>
        <dsp:cNvPr id="0" name=""/>
        <dsp:cNvSpPr/>
      </dsp:nvSpPr>
      <dsp:spPr>
        <a:xfrm>
          <a:off x="9349110" y="2155893"/>
          <a:ext cx="1989140" cy="300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Clusteres</a:t>
          </a:r>
          <a:r>
            <a:rPr lang="es-ES" sz="1400" kern="1200" dirty="0"/>
            <a:t> temáticos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Colaboración científica</a:t>
          </a:r>
        </a:p>
      </dsp:txBody>
      <dsp:txXfrm>
        <a:off x="9349110" y="2155893"/>
        <a:ext cx="1989140" cy="300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6931F9-F49A-7E3F-2F73-0E4AF30F3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6F889-CA83-9D4E-D4AF-757778A66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102E-C4F0-3B4C-9E02-2DA7DAEB9588}" type="datetimeFigureOut">
              <a:rPr lang="es-ES" smtClean="0"/>
              <a:t>7/11/24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908C2-4A29-B042-5B52-0A8ACB3EB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359049-1067-6102-3279-6C3DBFD94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CBF3-6C9E-6E44-9898-76A258B97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62DF-60C3-7B48-8689-93A1FE013228}" type="datetimeFigureOut">
              <a:rPr lang="es-ES" smtClean="0"/>
              <a:t>7/11/24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78BA-FB8E-794B-AA89-0BF964BFDD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6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4B08-E331-614E-8F0B-C4B93A6B5B4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07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ABF1A-036A-DB43-AAFC-23EE0AC5CAC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17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DEB96-E1F9-7595-5DF1-F53667CB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90DA886-9BFB-955E-ED74-70D9BBA41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347249-F269-26C3-25CB-4FF6A578B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C017DF-F60D-77FA-B3B6-707757DB2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94B08-E331-614E-8F0B-C4B93A6B5B4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49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04EE-B555-C6AB-1F2B-B665FEF8B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376F1-EB4C-8F48-1B86-D50F527A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839AB-D951-3B9C-2F95-F15C8BE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92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C9532-03DC-F845-5572-B88E791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FAECB-74C4-4E6D-5279-62A3D6E6F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3F91E-0948-B0AE-70BE-37DCFB13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6990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78462-1E72-678B-2A3F-FF4AB6554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CAD3C-0293-E422-A7D1-41E2D7B31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D6EA3-163D-C40C-4F64-3D14966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83257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C0B6-9A29-849F-765C-8EC4763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4" y="1057181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5E4B9-3808-A4B1-E91B-0D3DA793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05"/>
            <a:ext cx="10515600" cy="36104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8B95F-8AE9-07B4-E5D3-670CF282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5741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6120-9B25-C7B0-1DC0-4134BDE3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2F1D61-BC40-6FB5-8B67-D66591E3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7350D-7D7C-E18A-417F-1B9B57A8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886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A68B-0503-DAB5-F23C-EA9A9060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72928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5651F-1289-304B-29F9-09391A25D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F67FEA-D88B-6FC1-19E4-EB779FEF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1B7F65-E35B-C23D-DCBD-F53D3301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30623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8F1F-6CD1-E64F-D8BB-C7F5A6FD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9781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9E1C8-D211-290D-2607-B907F95E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775E85-2B46-DE98-00F2-A2D244C44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9491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715EB-D3E3-FBB2-365C-29265030E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D2722D-A151-A5E6-5BB4-B9C564AE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94910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0DA22F-9A92-A692-9AF9-883007C0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7051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CC77-5CA7-88A2-F6EA-1F3E3883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2823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ACEB59-B05F-CAB2-892D-60C46C4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6717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080E60-6B95-FD13-57AC-56289D9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5539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3D96-3E98-41E7-3CBC-79FFF5FA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614C7-ED2A-1FB7-C15A-5C187711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98142"/>
            <a:ext cx="6172200" cy="5447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CDEAD-345F-B73F-DEBE-7698C02A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35489-D035-EBB0-D13A-460EDB21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857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D7A69-98CE-4FCE-FF88-B1DF8C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C1B94E-6075-D648-BF5D-C640B5A08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578" y="898141"/>
            <a:ext cx="6172200" cy="5479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A4F48A-6C8D-258E-135A-3871815F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163" y="25892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919BAC-6D19-9A5E-43A3-8716C724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54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00E-0547-CCDD-7E64-9C55505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E6C41-EC8A-132D-E866-B5BC5764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799"/>
            <a:ext cx="10515600" cy="366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78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A901EDEF-35FA-3E24-3D2B-D6CB1A99EA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8628895-6683-9DEF-26ED-5EA0B4727E71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14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7FDA578-8DFA-2A80-127C-E810D6382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1BA1E5-CF65-3840-FA9F-67BC655ABE72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EDB83A4-87E2-73F4-ADE2-7CE248DA63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2DC4D-2F61-2D6E-D3E8-527721109B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br>
              <a:rPr lang="en-US" sz="2100" b="1" dirty="0"/>
            </a:br>
            <a:br>
              <a:rPr lang="en-US" sz="2100" b="1" dirty="0"/>
            </a:br>
            <a:endParaRPr lang="es-ES" sz="21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324DC72-DB5E-5B87-915C-D8CE87187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0766" y="285317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DIALNET GLOBAL</a:t>
            </a:r>
            <a:br>
              <a:rPr lang="en-US" sz="2800" b="1" dirty="0"/>
            </a:br>
            <a:r>
              <a:rPr lang="en-US" sz="2800" b="1" dirty="0"/>
              <a:t>		Cuenca, 14 de </a:t>
            </a:r>
            <a:r>
              <a:rPr lang="en-US" sz="2800" b="1" dirty="0" err="1"/>
              <a:t>Noviembre</a:t>
            </a:r>
            <a:r>
              <a:rPr lang="en-US" sz="2800" b="1" dirty="0"/>
              <a:t> de 2024</a:t>
            </a:r>
            <a:endParaRPr lang="en-US" sz="2800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4C54D28-E0DC-5687-5F73-226DA12A4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644" y="1842923"/>
            <a:ext cx="3875170" cy="36845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37B9EB-B7E9-89F4-6FB9-542BD460B8A9}"/>
              </a:ext>
            </a:extLst>
          </p:cNvPr>
          <p:cNvSpPr txBox="1"/>
          <p:nvPr/>
        </p:nvSpPr>
        <p:spPr>
          <a:xfrm>
            <a:off x="2406869" y="4508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40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54F7C2B-E6DC-5C3C-BE99-838527EB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Proyectos</a:t>
            </a:r>
            <a:endParaRPr lang="en-US" dirty="0"/>
          </a:p>
        </p:txBody>
      </p:sp>
      <p:graphicFrame>
        <p:nvGraphicFramePr>
          <p:cNvPr id="6" name="CuadroTexto 3">
            <a:extLst>
              <a:ext uri="{FF2B5EF4-FFF2-40B4-BE49-F238E27FC236}">
                <a16:creationId xmlns:a16="http://schemas.microsoft.com/office/drawing/2014/main" id="{1EB69388-F6E1-627E-CCC0-D134A7B4CBAB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93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980F318-DC64-A8D5-7D28-5576EB9B002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25033" y="1064871"/>
          <a:ext cx="10972800" cy="535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10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3AE7A64-21E8-F214-C908-C864DA677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216973"/>
              </p:ext>
            </p:extLst>
          </p:nvPr>
        </p:nvGraphicFramePr>
        <p:xfrm>
          <a:off x="601351" y="986908"/>
          <a:ext cx="11338401" cy="566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04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BA48F-E2BC-AC08-7162-E22A9B4A0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837B4F-D9FC-51F2-AD4D-BDF9A611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829" y="1510846"/>
            <a:ext cx="10246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600" dirty="0" err="1">
                <a:latin typeface="Century Gothic" panose="020B0502020202020204" pitchFamily="34" charset="0"/>
              </a:rPr>
              <a:t>Clasificación</a:t>
            </a:r>
            <a:r>
              <a:rPr lang="en-US" sz="2600" dirty="0">
                <a:latin typeface="Century Gothic" panose="020B0502020202020204" pitchFamily="34" charset="0"/>
              </a:rPr>
              <a:t> y </a:t>
            </a:r>
            <a:r>
              <a:rPr lang="es-ES_tradnl" sz="2600" dirty="0">
                <a:latin typeface="Century Gothic" panose="020B0502020202020204" pitchFamily="34" charset="0"/>
              </a:rPr>
              <a:t>sentimiento</a:t>
            </a:r>
            <a:r>
              <a:rPr lang="en-US" sz="2600" dirty="0">
                <a:latin typeface="Century Gothic" panose="020B0502020202020204" pitchFamily="34" charset="0"/>
              </a:rPr>
              <a:t> de las </a:t>
            </a:r>
            <a:r>
              <a:rPr lang="en-US" sz="2600" dirty="0" err="1">
                <a:latin typeface="Century Gothic" panose="020B0502020202020204" pitchFamily="34" charset="0"/>
              </a:rPr>
              <a:t>citaciones</a:t>
            </a:r>
            <a:r>
              <a:rPr lang="en-US" sz="2600" dirty="0">
                <a:latin typeface="Century Gothic" panose="020B0502020202020204" pitchFamily="34" charset="0"/>
              </a:rPr>
              <a:t>. </a:t>
            </a:r>
          </a:p>
          <a:p>
            <a:pPr lvl="1">
              <a:buFont typeface="Wingdings" pitchFamily="2" charset="2"/>
              <a:buChar char="v"/>
            </a:pPr>
            <a:endParaRPr lang="en-US" sz="2600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600" dirty="0" err="1">
                <a:latin typeface="Century Gothic" panose="020B0502020202020204" pitchFamily="34" charset="0"/>
              </a:rPr>
              <a:t>Análisis</a:t>
            </a:r>
            <a:r>
              <a:rPr lang="en-US" sz="2600" dirty="0">
                <a:latin typeface="Century Gothic" panose="020B0502020202020204" pitchFamily="34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</a:rPr>
              <a:t>semántico</a:t>
            </a:r>
            <a:r>
              <a:rPr lang="en-US" sz="2600" dirty="0">
                <a:latin typeface="Century Gothic" panose="020B0502020202020204" pitchFamily="34" charset="0"/>
              </a:rPr>
              <a:t> de las </a:t>
            </a:r>
            <a:r>
              <a:rPr lang="en-US" sz="2600" dirty="0" err="1">
                <a:latin typeface="Century Gothic" panose="020B0502020202020204" pitchFamily="34" charset="0"/>
              </a:rPr>
              <a:t>publicaciones</a:t>
            </a:r>
            <a:endParaRPr lang="en-US" sz="2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600" dirty="0" err="1">
                <a:latin typeface="Century Gothic" panose="020B0502020202020204" pitchFamily="34" charset="0"/>
              </a:rPr>
              <a:t>Visualización</a:t>
            </a:r>
            <a:endParaRPr lang="en-US" sz="2600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600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99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7DAC27A0-A96E-80DF-545D-1A6235404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02" y="1635539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D079F-7D86-010F-4662-BE5A8C80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350" y="3575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FUNDACION DIALNET</a:t>
            </a:r>
            <a:endParaRPr lang="es-ES" sz="3600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58DD3B9-A10B-5D31-0662-41761C3C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0479" y="116372"/>
            <a:ext cx="1141187" cy="368721"/>
          </a:xfrm>
          <a:prstGeom prst="rect">
            <a:avLst/>
          </a:prstGeom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8D9BEF39-078F-3A6F-8729-C60D9A5BB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88" y="34462"/>
            <a:ext cx="778363" cy="450631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9CF1CE9-F1BE-82F9-B025-9B8CF1EB8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91" y="34462"/>
            <a:ext cx="881772" cy="495997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307B545-676B-DB21-46E2-774F44A482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85" y="138917"/>
            <a:ext cx="1179316" cy="3128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2E44FD-D8E2-ADC0-1A44-6752E9BC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324" y="5985658"/>
            <a:ext cx="77627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AC4D6D-7969-0750-A074-23534E6F88D0}"/>
              </a:ext>
            </a:extLst>
          </p:cNvPr>
          <p:cNvSpPr txBox="1"/>
          <p:nvPr/>
        </p:nvSpPr>
        <p:spPr>
          <a:xfrm>
            <a:off x="1059004" y="1507222"/>
            <a:ext cx="1082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Fundación </a:t>
            </a:r>
            <a:r>
              <a:rPr lang="es-ES" b="1" dirty="0"/>
              <a:t>sin ánimo de lucro </a:t>
            </a:r>
            <a:r>
              <a:rPr lang="es-ES" dirty="0"/>
              <a:t>creada y adscrita a la </a:t>
            </a:r>
            <a:r>
              <a:rPr lang="es-ES" b="1" dirty="0"/>
              <a:t>Universidad de La Rioja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Creada en </a:t>
            </a:r>
            <a:r>
              <a:rPr lang="es-ES" b="1" dirty="0"/>
              <a:t>2009</a:t>
            </a:r>
            <a:r>
              <a:rPr lang="es-ES" dirty="0"/>
              <a:t> con objeto de gestionar y desarrollar Dialnet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Carácter </a:t>
            </a:r>
            <a:r>
              <a:rPr lang="es-ES" b="1" dirty="0"/>
              <a:t>colaborativo</a:t>
            </a:r>
            <a:r>
              <a:rPr lang="es-ES" dirty="0"/>
              <a:t> e </a:t>
            </a:r>
            <a:r>
              <a:rPr lang="es-ES" b="1" dirty="0"/>
              <a:t>integrador</a:t>
            </a:r>
            <a:r>
              <a:rPr lang="es-ES" dirty="0"/>
              <a:t> (esfuerzos – recursos – servicios)</a:t>
            </a:r>
          </a:p>
          <a:p>
            <a:endParaRPr lang="es-ES" dirty="0"/>
          </a:p>
        </p:txBody>
      </p:sp>
      <p:grpSp>
        <p:nvGrpSpPr>
          <p:cNvPr id="1042" name="Grupo 1041">
            <a:extLst>
              <a:ext uri="{FF2B5EF4-FFF2-40B4-BE49-F238E27FC236}">
                <a16:creationId xmlns:a16="http://schemas.microsoft.com/office/drawing/2014/main" id="{6F90C17A-0B28-CE30-5A42-DB666A4E48B9}"/>
              </a:ext>
            </a:extLst>
          </p:cNvPr>
          <p:cNvGrpSpPr/>
          <p:nvPr/>
        </p:nvGrpSpPr>
        <p:grpSpPr>
          <a:xfrm>
            <a:off x="648653" y="3847018"/>
            <a:ext cx="10696852" cy="2049282"/>
            <a:chOff x="456923" y="3637468"/>
            <a:chExt cx="10696852" cy="2049282"/>
          </a:xfrm>
        </p:grpSpPr>
        <p:sp>
          <p:nvSpPr>
            <p:cNvPr id="10" name="Flecha: a la derecha 9">
              <a:extLst>
                <a:ext uri="{FF2B5EF4-FFF2-40B4-BE49-F238E27FC236}">
                  <a16:creationId xmlns:a16="http://schemas.microsoft.com/office/drawing/2014/main" id="{D798FBCC-2E3B-A58A-1148-4C78F54D7B6E}"/>
                </a:ext>
              </a:extLst>
            </p:cNvPr>
            <p:cNvSpPr/>
            <p:nvPr/>
          </p:nvSpPr>
          <p:spPr>
            <a:xfrm>
              <a:off x="809625" y="4514850"/>
              <a:ext cx="10344150" cy="32385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0C520E8-A4C6-EE12-99A5-EEA905825FD1}"/>
                </a:ext>
              </a:extLst>
            </p:cNvPr>
            <p:cNvGrpSpPr/>
            <p:nvPr/>
          </p:nvGrpSpPr>
          <p:grpSpPr>
            <a:xfrm>
              <a:off x="1835360" y="3666800"/>
              <a:ext cx="1180953" cy="752475"/>
              <a:chOff x="434249" y="3686175"/>
              <a:chExt cx="1180953" cy="752475"/>
            </a:xfrm>
            <a:solidFill>
              <a:srgbClr val="C00000"/>
            </a:solidFill>
          </p:grpSpPr>
          <p:sp>
            <p:nvSpPr>
              <p:cNvPr id="18" name="Bocadillo: rectángulo con esquinas redondeadas 17">
                <a:extLst>
                  <a:ext uri="{FF2B5EF4-FFF2-40B4-BE49-F238E27FC236}">
                    <a16:creationId xmlns:a16="http://schemas.microsoft.com/office/drawing/2014/main" id="{40329B04-D465-C22F-900F-2EBE5FF935B8}"/>
                  </a:ext>
                </a:extLst>
              </p:cNvPr>
              <p:cNvSpPr/>
              <p:nvPr/>
            </p:nvSpPr>
            <p:spPr>
              <a:xfrm>
                <a:off x="434249" y="3686175"/>
                <a:ext cx="960795" cy="752475"/>
              </a:xfrm>
              <a:prstGeom prst="wedgeRound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113C296-01B5-29D0-FCB5-40E43A4CB920}"/>
                  </a:ext>
                </a:extLst>
              </p:cNvPr>
              <p:cNvSpPr txBox="1"/>
              <p:nvPr/>
            </p:nvSpPr>
            <p:spPr>
              <a:xfrm>
                <a:off x="654407" y="4131939"/>
                <a:ext cx="96079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>
                    <a:solidFill>
                      <a:schemeClr val="bg1"/>
                    </a:solidFill>
                  </a:rPr>
                  <a:t>2002</a:t>
                </a:r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52B8A05-9C85-DB7E-1850-FB290697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53832" y="3771200"/>
              <a:ext cx="323850" cy="333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11743552-10A6-83DB-9BE0-A10A00EDF2B9}"/>
                </a:ext>
              </a:extLst>
            </p:cNvPr>
            <p:cNvGrpSpPr/>
            <p:nvPr/>
          </p:nvGrpSpPr>
          <p:grpSpPr>
            <a:xfrm rot="10800000">
              <a:off x="2234496" y="4934275"/>
              <a:ext cx="1216888" cy="752475"/>
              <a:chOff x="178156" y="3686175"/>
              <a:chExt cx="1216888" cy="752475"/>
            </a:xfrm>
            <a:solidFill>
              <a:srgbClr val="C00000"/>
            </a:solidFill>
          </p:grpSpPr>
          <p:sp>
            <p:nvSpPr>
              <p:cNvPr id="22" name="Bocadillo: rectángulo con esquinas redondeadas 21">
                <a:extLst>
                  <a:ext uri="{FF2B5EF4-FFF2-40B4-BE49-F238E27FC236}">
                    <a16:creationId xmlns:a16="http://schemas.microsoft.com/office/drawing/2014/main" id="{3CA01453-09B3-00A5-C02B-7434A15937FC}"/>
                  </a:ext>
                </a:extLst>
              </p:cNvPr>
              <p:cNvSpPr/>
              <p:nvPr/>
            </p:nvSpPr>
            <p:spPr>
              <a:xfrm>
                <a:off x="434249" y="3686175"/>
                <a:ext cx="960795" cy="752475"/>
              </a:xfrm>
              <a:prstGeom prst="wedgeRound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E8B5A689-3283-166E-C8AE-9F6EEAEBE543}"/>
                  </a:ext>
                </a:extLst>
              </p:cNvPr>
              <p:cNvSpPr txBox="1"/>
              <p:nvPr/>
            </p:nvSpPr>
            <p:spPr>
              <a:xfrm rot="10800000">
                <a:off x="178156" y="4131939"/>
                <a:ext cx="96079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>
                    <a:solidFill>
                      <a:schemeClr val="bg1"/>
                    </a:solidFill>
                  </a:rPr>
                  <a:t>2003</a:t>
                </a:r>
              </a:p>
            </p:txBody>
          </p: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6C5E51B-8E28-709F-1428-EA36DDB4B3C8}"/>
                </a:ext>
              </a:extLst>
            </p:cNvPr>
            <p:cNvSpPr txBox="1"/>
            <p:nvPr/>
          </p:nvSpPr>
          <p:spPr>
            <a:xfrm>
              <a:off x="2172882" y="5240986"/>
              <a:ext cx="106053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dirty="0">
                  <a:solidFill>
                    <a:schemeClr val="bg1"/>
                  </a:solidFill>
                </a:rPr>
                <a:t>Primeros colaboradores</a:t>
              </a:r>
            </a:p>
          </p:txBody>
        </p: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C79AADFF-556A-6565-87B3-26877E1B210D}"/>
                </a:ext>
              </a:extLst>
            </p:cNvPr>
            <p:cNvGrpSpPr/>
            <p:nvPr/>
          </p:nvGrpSpPr>
          <p:grpSpPr>
            <a:xfrm>
              <a:off x="456923" y="3666800"/>
              <a:ext cx="1279267" cy="752475"/>
              <a:chOff x="456923" y="3666800"/>
              <a:chExt cx="1279267" cy="752475"/>
            </a:xfrm>
          </p:grpSpPr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A838D384-7910-BF01-F3AE-C3AD011FC757}"/>
                  </a:ext>
                </a:extLst>
              </p:cNvPr>
              <p:cNvGrpSpPr/>
              <p:nvPr/>
            </p:nvGrpSpPr>
            <p:grpSpPr>
              <a:xfrm>
                <a:off x="456923" y="3666800"/>
                <a:ext cx="960795" cy="752475"/>
                <a:chOff x="456923" y="3666800"/>
                <a:chExt cx="960795" cy="752475"/>
              </a:xfrm>
              <a:solidFill>
                <a:srgbClr val="C00000"/>
              </a:solidFill>
            </p:grpSpPr>
            <p:sp>
              <p:nvSpPr>
                <p:cNvPr id="14" name="Bocadillo: rectángulo con esquinas redondeadas 13">
                  <a:extLst>
                    <a:ext uri="{FF2B5EF4-FFF2-40B4-BE49-F238E27FC236}">
                      <a16:creationId xmlns:a16="http://schemas.microsoft.com/office/drawing/2014/main" id="{B22593C1-BE73-5DDD-2921-24B98C2CE6FF}"/>
                    </a:ext>
                  </a:extLst>
                </p:cNvPr>
                <p:cNvSpPr/>
                <p:nvPr/>
              </p:nvSpPr>
              <p:spPr>
                <a:xfrm>
                  <a:off x="456923" y="3666800"/>
                  <a:ext cx="960795" cy="752475"/>
                </a:xfrm>
                <a:prstGeom prst="wedgeRoundRectCallo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42778D38-A020-40A2-D79A-96C3095D46E3}"/>
                    </a:ext>
                  </a:extLst>
                </p:cNvPr>
                <p:cNvSpPr txBox="1"/>
                <p:nvPr/>
              </p:nvSpPr>
              <p:spPr>
                <a:xfrm>
                  <a:off x="456923" y="3897120"/>
                  <a:ext cx="960795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050" dirty="0">
                      <a:solidFill>
                        <a:schemeClr val="bg1"/>
                      </a:solidFill>
                    </a:rPr>
                    <a:t>Sistema  alertas BUR</a:t>
                  </a:r>
                </a:p>
              </p:txBody>
            </p:sp>
          </p:grp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C78D7A8C-C810-79FB-3251-A1E2B77488EA}"/>
                  </a:ext>
                </a:extLst>
              </p:cNvPr>
              <p:cNvSpPr txBox="1"/>
              <p:nvPr/>
            </p:nvSpPr>
            <p:spPr>
              <a:xfrm>
                <a:off x="678915" y="3685117"/>
                <a:ext cx="105727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100" b="1" dirty="0">
                    <a:solidFill>
                      <a:schemeClr val="bg1"/>
                    </a:solidFill>
                  </a:rPr>
                  <a:t>1999</a:t>
                </a:r>
              </a:p>
            </p:txBody>
          </p:sp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03D8EFE4-6CC9-BE22-AD40-3669CB3E3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5643460" y="3933536"/>
              <a:ext cx="219280" cy="214548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52B63AC1-BD00-4CF8-8142-EF2EA91D0A93}"/>
                </a:ext>
              </a:extLst>
            </p:cNvPr>
            <p:cNvGrpSpPr/>
            <p:nvPr/>
          </p:nvGrpSpPr>
          <p:grpSpPr>
            <a:xfrm>
              <a:off x="4998207" y="3671238"/>
              <a:ext cx="1279267" cy="752475"/>
              <a:chOff x="5299495" y="3684242"/>
              <a:chExt cx="1279267" cy="752475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78F82AE1-DC0A-C12F-0212-8562218A1D0A}"/>
                  </a:ext>
                </a:extLst>
              </p:cNvPr>
              <p:cNvGrpSpPr/>
              <p:nvPr/>
            </p:nvGrpSpPr>
            <p:grpSpPr>
              <a:xfrm>
                <a:off x="5299495" y="3684242"/>
                <a:ext cx="1279267" cy="752475"/>
                <a:chOff x="5299495" y="3684242"/>
                <a:chExt cx="1279267" cy="752475"/>
              </a:xfrm>
            </p:grpSpPr>
            <p:grpSp>
              <p:nvGrpSpPr>
                <p:cNvPr id="37" name="Grupo 36">
                  <a:extLst>
                    <a:ext uri="{FF2B5EF4-FFF2-40B4-BE49-F238E27FC236}">
                      <a16:creationId xmlns:a16="http://schemas.microsoft.com/office/drawing/2014/main" id="{B22C69CB-1939-27FA-9ADB-4F841390BEC6}"/>
                    </a:ext>
                  </a:extLst>
                </p:cNvPr>
                <p:cNvGrpSpPr/>
                <p:nvPr/>
              </p:nvGrpSpPr>
              <p:grpSpPr>
                <a:xfrm>
                  <a:off x="5299495" y="3684242"/>
                  <a:ext cx="1279267" cy="752475"/>
                  <a:chOff x="456923" y="3666800"/>
                  <a:chExt cx="1279267" cy="752475"/>
                </a:xfrm>
              </p:grpSpPr>
              <p:sp>
                <p:nvSpPr>
                  <p:cNvPr id="40" name="Bocadillo: rectángulo con esquinas redondeadas 39">
                    <a:extLst>
                      <a:ext uri="{FF2B5EF4-FFF2-40B4-BE49-F238E27FC236}">
                        <a16:creationId xmlns:a16="http://schemas.microsoft.com/office/drawing/2014/main" id="{C54BAF4B-C15E-A536-67FD-33D3E457FC13}"/>
                      </a:ext>
                    </a:extLst>
                  </p:cNvPr>
                  <p:cNvSpPr/>
                  <p:nvPr/>
                </p:nvSpPr>
                <p:spPr>
                  <a:xfrm>
                    <a:off x="456923" y="3666800"/>
                    <a:ext cx="960795" cy="752475"/>
                  </a:xfrm>
                  <a:prstGeom prst="wedgeRoundRectCallou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F4A618F8-09CA-8B5D-4944-9F1AFC96BB2E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15" y="3685117"/>
                    <a:ext cx="1057275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ES" sz="1100" b="1" dirty="0">
                        <a:solidFill>
                          <a:schemeClr val="bg1"/>
                        </a:solidFill>
                      </a:rPr>
                      <a:t>2009</a:t>
                    </a:r>
                  </a:p>
                </p:txBody>
              </p:sp>
            </p:grp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57AFC3DF-7327-F0CD-7DCE-AF401DCA3416}"/>
                    </a:ext>
                  </a:extLst>
                </p:cNvPr>
                <p:cNvSpPr txBox="1"/>
                <p:nvPr/>
              </p:nvSpPr>
              <p:spPr>
                <a:xfrm>
                  <a:off x="5299495" y="4114254"/>
                  <a:ext cx="960795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050" dirty="0">
                      <a:solidFill>
                        <a:schemeClr val="bg1"/>
                      </a:solidFill>
                    </a:rPr>
                    <a:t>Fundación</a:t>
                  </a:r>
                </a:p>
              </p:txBody>
            </p:sp>
          </p:grp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6AEEE9C2-B9E4-5F41-62BB-988C3C2EB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1600000">
                <a:off x="5638697" y="3936713"/>
                <a:ext cx="228805" cy="223867"/>
              </a:xfrm>
              <a:prstGeom prst="rect">
                <a:avLst/>
              </a:prstGeom>
            </p:spPr>
          </p:pic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1EDB0AB4-0E83-3E95-22AA-42376F7DCCD0}"/>
                </a:ext>
              </a:extLst>
            </p:cNvPr>
            <p:cNvGrpSpPr/>
            <p:nvPr/>
          </p:nvGrpSpPr>
          <p:grpSpPr>
            <a:xfrm>
              <a:off x="6661629" y="3666799"/>
              <a:ext cx="1279267" cy="752475"/>
              <a:chOff x="7210845" y="3684242"/>
              <a:chExt cx="1279267" cy="752475"/>
            </a:xfrm>
          </p:grpSpPr>
          <p:grpSp>
            <p:nvGrpSpPr>
              <p:cNvPr id="48" name="Grupo 47">
                <a:extLst>
                  <a:ext uri="{FF2B5EF4-FFF2-40B4-BE49-F238E27FC236}">
                    <a16:creationId xmlns:a16="http://schemas.microsoft.com/office/drawing/2014/main" id="{2DC4924F-630A-2A29-E08D-9CC6F785D250}"/>
                  </a:ext>
                </a:extLst>
              </p:cNvPr>
              <p:cNvGrpSpPr/>
              <p:nvPr/>
            </p:nvGrpSpPr>
            <p:grpSpPr>
              <a:xfrm>
                <a:off x="7210845" y="3684242"/>
                <a:ext cx="1279267" cy="752475"/>
                <a:chOff x="5299495" y="3684242"/>
                <a:chExt cx="1279267" cy="752475"/>
              </a:xfrm>
            </p:grpSpPr>
            <p:grpSp>
              <p:nvGrpSpPr>
                <p:cNvPr id="50" name="Grupo 49">
                  <a:extLst>
                    <a:ext uri="{FF2B5EF4-FFF2-40B4-BE49-F238E27FC236}">
                      <a16:creationId xmlns:a16="http://schemas.microsoft.com/office/drawing/2014/main" id="{622CAD65-570A-A3B2-5F47-FE61BA7AC9E7}"/>
                    </a:ext>
                  </a:extLst>
                </p:cNvPr>
                <p:cNvGrpSpPr/>
                <p:nvPr/>
              </p:nvGrpSpPr>
              <p:grpSpPr>
                <a:xfrm>
                  <a:off x="5299495" y="3684242"/>
                  <a:ext cx="1279267" cy="752475"/>
                  <a:chOff x="456923" y="3666800"/>
                  <a:chExt cx="1279267" cy="752475"/>
                </a:xfrm>
              </p:grpSpPr>
              <p:sp>
                <p:nvSpPr>
                  <p:cNvPr id="52" name="Bocadillo: rectángulo con esquinas redondeadas 51">
                    <a:extLst>
                      <a:ext uri="{FF2B5EF4-FFF2-40B4-BE49-F238E27FC236}">
                        <a16:creationId xmlns:a16="http://schemas.microsoft.com/office/drawing/2014/main" id="{CB932841-1EE2-9992-20E7-7E79E3C8F46D}"/>
                      </a:ext>
                    </a:extLst>
                  </p:cNvPr>
                  <p:cNvSpPr/>
                  <p:nvPr/>
                </p:nvSpPr>
                <p:spPr>
                  <a:xfrm>
                    <a:off x="456923" y="3666800"/>
                    <a:ext cx="960795" cy="752475"/>
                  </a:xfrm>
                  <a:prstGeom prst="wedgeRoundRectCallou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3" name="CuadroTexto 52">
                    <a:extLst>
                      <a:ext uri="{FF2B5EF4-FFF2-40B4-BE49-F238E27FC236}">
                        <a16:creationId xmlns:a16="http://schemas.microsoft.com/office/drawing/2014/main" id="{3DC6F3CD-F406-7D5B-CB28-EAD34C842EBA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15" y="3685117"/>
                    <a:ext cx="1057275" cy="261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ES" sz="1100" b="1" dirty="0">
                        <a:solidFill>
                          <a:schemeClr val="bg1"/>
                        </a:solidFill>
                      </a:rPr>
                      <a:t>2016</a:t>
                    </a:r>
                  </a:p>
                </p:txBody>
              </p:sp>
            </p:grpSp>
            <p:sp>
              <p:nvSpPr>
                <p:cNvPr id="51" name="CuadroTexto 50">
                  <a:extLst>
                    <a:ext uri="{FF2B5EF4-FFF2-40B4-BE49-F238E27FC236}">
                      <a16:creationId xmlns:a16="http://schemas.microsoft.com/office/drawing/2014/main" id="{6EDCCBD7-F6B3-53D7-8316-D81C59E0C86C}"/>
                    </a:ext>
                  </a:extLst>
                </p:cNvPr>
                <p:cNvSpPr txBox="1"/>
                <p:nvPr/>
              </p:nvSpPr>
              <p:spPr>
                <a:xfrm>
                  <a:off x="5299495" y="4142829"/>
                  <a:ext cx="960795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050" dirty="0">
                      <a:solidFill>
                        <a:schemeClr val="bg1"/>
                      </a:solidFill>
                    </a:rPr>
                    <a:t>Métricas</a:t>
                  </a:r>
                </a:p>
              </p:txBody>
            </p:sp>
          </p:grpSp>
          <p:pic>
            <p:nvPicPr>
              <p:cNvPr id="54" name="Imagen 53">
                <a:extLst>
                  <a:ext uri="{FF2B5EF4-FFF2-40B4-BE49-F238E27FC236}">
                    <a16:creationId xmlns:a16="http://schemas.microsoft.com/office/drawing/2014/main" id="{CC91907F-C19F-257D-77F2-9C0C02A55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5506" y="3926509"/>
                <a:ext cx="286102" cy="26095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7E749558-5D12-B952-2F94-A2C5C03E00BC}"/>
                </a:ext>
              </a:extLst>
            </p:cNvPr>
            <p:cNvGrpSpPr/>
            <p:nvPr/>
          </p:nvGrpSpPr>
          <p:grpSpPr>
            <a:xfrm>
              <a:off x="3786451" y="4929837"/>
              <a:ext cx="1216888" cy="752475"/>
              <a:chOff x="3786451" y="4955561"/>
              <a:chExt cx="1216888" cy="7524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FA72A1C8-E317-1231-3A1A-3FD414381DE2}"/>
                  </a:ext>
                </a:extLst>
              </p:cNvPr>
              <p:cNvGrpSpPr/>
              <p:nvPr/>
            </p:nvGrpSpPr>
            <p:grpSpPr>
              <a:xfrm rot="10800000">
                <a:off x="3786451" y="4955561"/>
                <a:ext cx="1216888" cy="752475"/>
                <a:chOff x="178156" y="3686175"/>
                <a:chExt cx="1216888" cy="752475"/>
              </a:xfrm>
              <a:solidFill>
                <a:srgbClr val="C00000"/>
              </a:solidFill>
            </p:grpSpPr>
            <p:sp>
              <p:nvSpPr>
                <p:cNvPr id="57" name="Bocadillo: rectángulo con esquinas redondeadas 56">
                  <a:extLst>
                    <a:ext uri="{FF2B5EF4-FFF2-40B4-BE49-F238E27FC236}">
                      <a16:creationId xmlns:a16="http://schemas.microsoft.com/office/drawing/2014/main" id="{B19152BF-E087-865B-A627-50C7D20A0EE1}"/>
                    </a:ext>
                  </a:extLst>
                </p:cNvPr>
                <p:cNvSpPr/>
                <p:nvPr/>
              </p:nvSpPr>
              <p:spPr>
                <a:xfrm>
                  <a:off x="434249" y="3686175"/>
                  <a:ext cx="960795" cy="752475"/>
                </a:xfrm>
                <a:prstGeom prst="wedgeRoundRectCallo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CuadroTexto 57">
                  <a:extLst>
                    <a:ext uri="{FF2B5EF4-FFF2-40B4-BE49-F238E27FC236}">
                      <a16:creationId xmlns:a16="http://schemas.microsoft.com/office/drawing/2014/main" id="{0BBF731B-CBA1-7FF7-6376-4DE1F68DD1E3}"/>
                    </a:ext>
                  </a:extLst>
                </p:cNvPr>
                <p:cNvSpPr txBox="1"/>
                <p:nvPr/>
              </p:nvSpPr>
              <p:spPr>
                <a:xfrm rot="10800000">
                  <a:off x="178156" y="4131939"/>
                  <a:ext cx="960796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100" b="1" dirty="0">
                      <a:solidFill>
                        <a:schemeClr val="bg1"/>
                      </a:solidFill>
                    </a:rPr>
                    <a:t>2007</a:t>
                  </a:r>
                </a:p>
              </p:txBody>
            </p:sp>
          </p:grp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DE1F8542-9599-CB44-8EFB-8D580E6095C6}"/>
                  </a:ext>
                </a:extLst>
              </p:cNvPr>
              <p:cNvSpPr txBox="1"/>
              <p:nvPr/>
            </p:nvSpPr>
            <p:spPr>
              <a:xfrm>
                <a:off x="3801964" y="5216485"/>
                <a:ext cx="960795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>
                    <a:solidFill>
                      <a:schemeClr val="bg1"/>
                    </a:solidFill>
                  </a:rPr>
                  <a:t>Tesis y actas congresos</a:t>
                </a:r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AE74A959-901F-77B9-6081-5E7ACFF9E823}"/>
                </a:ext>
              </a:extLst>
            </p:cNvPr>
            <p:cNvGrpSpPr/>
            <p:nvPr/>
          </p:nvGrpSpPr>
          <p:grpSpPr>
            <a:xfrm>
              <a:off x="8152420" y="3649941"/>
              <a:ext cx="1279268" cy="752475"/>
              <a:chOff x="456922" y="3666800"/>
              <a:chExt cx="1279268" cy="752475"/>
            </a:xfrm>
          </p:grpSpPr>
          <p:grpSp>
            <p:nvGrpSpPr>
              <p:cNvPr id="62" name="Grupo 61">
                <a:extLst>
                  <a:ext uri="{FF2B5EF4-FFF2-40B4-BE49-F238E27FC236}">
                    <a16:creationId xmlns:a16="http://schemas.microsoft.com/office/drawing/2014/main" id="{817AAAF1-DE00-D163-A3AE-2B172C18ACA2}"/>
                  </a:ext>
                </a:extLst>
              </p:cNvPr>
              <p:cNvGrpSpPr/>
              <p:nvPr/>
            </p:nvGrpSpPr>
            <p:grpSpPr>
              <a:xfrm>
                <a:off x="456922" y="3666800"/>
                <a:ext cx="960796" cy="752475"/>
                <a:chOff x="456922" y="3666800"/>
                <a:chExt cx="960796" cy="752475"/>
              </a:xfrm>
              <a:solidFill>
                <a:srgbClr val="C00000"/>
              </a:solidFill>
            </p:grpSpPr>
            <p:sp>
              <p:nvSpPr>
                <p:cNvPr id="1024" name="Bocadillo: rectángulo con esquinas redondeadas 1023">
                  <a:extLst>
                    <a:ext uri="{FF2B5EF4-FFF2-40B4-BE49-F238E27FC236}">
                      <a16:creationId xmlns:a16="http://schemas.microsoft.com/office/drawing/2014/main" id="{D3F32925-D4A0-9D0B-4B7C-FB0D7E34BA3D}"/>
                    </a:ext>
                  </a:extLst>
                </p:cNvPr>
                <p:cNvSpPr/>
                <p:nvPr/>
              </p:nvSpPr>
              <p:spPr>
                <a:xfrm>
                  <a:off x="456923" y="3666800"/>
                  <a:ext cx="960795" cy="752475"/>
                </a:xfrm>
                <a:prstGeom prst="wedgeRoundRectCallo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25" name="CuadroTexto 1024">
                  <a:extLst>
                    <a:ext uri="{FF2B5EF4-FFF2-40B4-BE49-F238E27FC236}">
                      <a16:creationId xmlns:a16="http://schemas.microsoft.com/office/drawing/2014/main" id="{4322E995-B4C0-097C-8489-871A2A9D8BC8}"/>
                    </a:ext>
                  </a:extLst>
                </p:cNvPr>
                <p:cNvSpPr txBox="1"/>
                <p:nvPr/>
              </p:nvSpPr>
              <p:spPr>
                <a:xfrm>
                  <a:off x="456922" y="3991151"/>
                  <a:ext cx="960795" cy="4154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050" b="1" dirty="0">
                      <a:solidFill>
                        <a:schemeClr val="bg1"/>
                      </a:solidFill>
                    </a:rPr>
                    <a:t>Dialnet</a:t>
                  </a:r>
                </a:p>
                <a:p>
                  <a:pPr algn="ctr"/>
                  <a:r>
                    <a:rPr lang="es-ES" sz="1050" b="1" dirty="0">
                      <a:solidFill>
                        <a:schemeClr val="bg1"/>
                      </a:solidFill>
                    </a:rPr>
                    <a:t>CRIS</a:t>
                  </a:r>
                </a:p>
              </p:txBody>
            </p:sp>
          </p:grp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A52DA635-32A0-DF2E-101B-2B5BE2F1BA17}"/>
                  </a:ext>
                </a:extLst>
              </p:cNvPr>
              <p:cNvSpPr txBox="1"/>
              <p:nvPr/>
            </p:nvSpPr>
            <p:spPr>
              <a:xfrm>
                <a:off x="678915" y="3685117"/>
                <a:ext cx="105727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100" b="1" dirty="0">
                    <a:solidFill>
                      <a:schemeClr val="bg1"/>
                    </a:solidFill>
                  </a:rPr>
                  <a:t>2020</a:t>
                </a:r>
              </a:p>
            </p:txBody>
          </p:sp>
        </p:grpSp>
        <p:grpSp>
          <p:nvGrpSpPr>
            <p:cNvPr id="1027" name="Grupo 1026">
              <a:extLst>
                <a:ext uri="{FF2B5EF4-FFF2-40B4-BE49-F238E27FC236}">
                  <a16:creationId xmlns:a16="http://schemas.microsoft.com/office/drawing/2014/main" id="{AA75B87E-130F-97DA-6306-ADC7A5512FF0}"/>
                </a:ext>
              </a:extLst>
            </p:cNvPr>
            <p:cNvGrpSpPr/>
            <p:nvPr/>
          </p:nvGrpSpPr>
          <p:grpSpPr>
            <a:xfrm>
              <a:off x="8196249" y="4927635"/>
              <a:ext cx="1216888" cy="752475"/>
              <a:chOff x="3786451" y="4955561"/>
              <a:chExt cx="1216888" cy="752475"/>
            </a:xfrm>
          </p:grpSpPr>
          <p:grpSp>
            <p:nvGrpSpPr>
              <p:cNvPr id="1028" name="Grupo 1027">
                <a:extLst>
                  <a:ext uri="{FF2B5EF4-FFF2-40B4-BE49-F238E27FC236}">
                    <a16:creationId xmlns:a16="http://schemas.microsoft.com/office/drawing/2014/main" id="{205E5081-26A2-1575-5DF5-42B5F4FFDE63}"/>
                  </a:ext>
                </a:extLst>
              </p:cNvPr>
              <p:cNvGrpSpPr/>
              <p:nvPr/>
            </p:nvGrpSpPr>
            <p:grpSpPr>
              <a:xfrm rot="10800000">
                <a:off x="3786451" y="4955561"/>
                <a:ext cx="1216888" cy="752475"/>
                <a:chOff x="178156" y="3686175"/>
                <a:chExt cx="1216888" cy="752475"/>
              </a:xfrm>
              <a:solidFill>
                <a:srgbClr val="C00000"/>
              </a:solidFill>
            </p:grpSpPr>
            <p:sp>
              <p:nvSpPr>
                <p:cNvPr id="1030" name="Bocadillo: rectángulo con esquinas redondeadas 1029">
                  <a:extLst>
                    <a:ext uri="{FF2B5EF4-FFF2-40B4-BE49-F238E27FC236}">
                      <a16:creationId xmlns:a16="http://schemas.microsoft.com/office/drawing/2014/main" id="{32E80C09-4F0F-0566-339A-066E84F17B7F}"/>
                    </a:ext>
                  </a:extLst>
                </p:cNvPr>
                <p:cNvSpPr/>
                <p:nvPr/>
              </p:nvSpPr>
              <p:spPr>
                <a:xfrm>
                  <a:off x="434249" y="3686175"/>
                  <a:ext cx="960795" cy="752475"/>
                </a:xfrm>
                <a:prstGeom prst="wedgeRoundRectCallou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1" name="CuadroTexto 1030">
                  <a:extLst>
                    <a:ext uri="{FF2B5EF4-FFF2-40B4-BE49-F238E27FC236}">
                      <a16:creationId xmlns:a16="http://schemas.microsoft.com/office/drawing/2014/main" id="{0018E2E6-EE46-3F2B-9734-0BF2ACF5CC15}"/>
                    </a:ext>
                  </a:extLst>
                </p:cNvPr>
                <p:cNvSpPr txBox="1"/>
                <p:nvPr/>
              </p:nvSpPr>
              <p:spPr>
                <a:xfrm rot="10800000">
                  <a:off x="178156" y="4131939"/>
                  <a:ext cx="960796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100" b="1" dirty="0">
                      <a:solidFill>
                        <a:schemeClr val="bg1"/>
                      </a:solidFill>
                    </a:rPr>
                    <a:t>2021</a:t>
                  </a:r>
                </a:p>
              </p:txBody>
            </p:sp>
          </p:grpSp>
          <p:sp>
            <p:nvSpPr>
              <p:cNvPr id="1029" name="CuadroTexto 1028">
                <a:extLst>
                  <a:ext uri="{FF2B5EF4-FFF2-40B4-BE49-F238E27FC236}">
                    <a16:creationId xmlns:a16="http://schemas.microsoft.com/office/drawing/2014/main" id="{8480BE35-D8AA-9266-BD07-347EFB2FFB8D}"/>
                  </a:ext>
                </a:extLst>
              </p:cNvPr>
              <p:cNvSpPr txBox="1"/>
              <p:nvPr/>
            </p:nvSpPr>
            <p:spPr>
              <a:xfrm>
                <a:off x="3801964" y="5216485"/>
                <a:ext cx="960795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 err="1">
                    <a:solidFill>
                      <a:schemeClr val="bg1"/>
                    </a:solidFill>
                  </a:rPr>
                  <a:t>Unidigital</a:t>
                </a:r>
                <a:endParaRPr lang="es-ES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3" name="Grupo 1032">
              <a:extLst>
                <a:ext uri="{FF2B5EF4-FFF2-40B4-BE49-F238E27FC236}">
                  <a16:creationId xmlns:a16="http://schemas.microsoft.com/office/drawing/2014/main" id="{48C7B2F4-4D8C-360F-18C3-EF1A34B38032}"/>
                </a:ext>
              </a:extLst>
            </p:cNvPr>
            <p:cNvGrpSpPr/>
            <p:nvPr/>
          </p:nvGrpSpPr>
          <p:grpSpPr>
            <a:xfrm>
              <a:off x="9848751" y="3637468"/>
              <a:ext cx="1279267" cy="752475"/>
              <a:chOff x="5299495" y="3684242"/>
              <a:chExt cx="1279267" cy="752475"/>
            </a:xfrm>
          </p:grpSpPr>
          <p:grpSp>
            <p:nvGrpSpPr>
              <p:cNvPr id="1035" name="Grupo 1034">
                <a:extLst>
                  <a:ext uri="{FF2B5EF4-FFF2-40B4-BE49-F238E27FC236}">
                    <a16:creationId xmlns:a16="http://schemas.microsoft.com/office/drawing/2014/main" id="{754D7DFD-ADD3-2643-97CB-29BB9F17D95A}"/>
                  </a:ext>
                </a:extLst>
              </p:cNvPr>
              <p:cNvGrpSpPr/>
              <p:nvPr/>
            </p:nvGrpSpPr>
            <p:grpSpPr>
              <a:xfrm>
                <a:off x="5299495" y="3684242"/>
                <a:ext cx="1279267" cy="752475"/>
                <a:chOff x="456923" y="3666800"/>
                <a:chExt cx="1279267" cy="752475"/>
              </a:xfrm>
            </p:grpSpPr>
            <p:sp>
              <p:nvSpPr>
                <p:cNvPr id="1037" name="Bocadillo: rectángulo con esquinas redondeadas 1036">
                  <a:extLst>
                    <a:ext uri="{FF2B5EF4-FFF2-40B4-BE49-F238E27FC236}">
                      <a16:creationId xmlns:a16="http://schemas.microsoft.com/office/drawing/2014/main" id="{95CDE2BF-4873-4637-C597-E9F7C88C59D2}"/>
                    </a:ext>
                  </a:extLst>
                </p:cNvPr>
                <p:cNvSpPr/>
                <p:nvPr/>
              </p:nvSpPr>
              <p:spPr>
                <a:xfrm>
                  <a:off x="456923" y="3666800"/>
                  <a:ext cx="960795" cy="752475"/>
                </a:xfrm>
                <a:prstGeom prst="wedgeRoundRectCallou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8" name="CuadroTexto 1037">
                  <a:extLst>
                    <a:ext uri="{FF2B5EF4-FFF2-40B4-BE49-F238E27FC236}">
                      <a16:creationId xmlns:a16="http://schemas.microsoft.com/office/drawing/2014/main" id="{762B66A9-D99E-5435-3077-9F7705BDC6C8}"/>
                    </a:ext>
                  </a:extLst>
                </p:cNvPr>
                <p:cNvSpPr txBox="1"/>
                <p:nvPr/>
              </p:nvSpPr>
              <p:spPr>
                <a:xfrm>
                  <a:off x="678915" y="3685117"/>
                  <a:ext cx="105727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s-ES" sz="1100" b="1" dirty="0">
                      <a:solidFill>
                        <a:schemeClr val="bg1"/>
                      </a:solidFill>
                    </a:rPr>
                    <a:t>2023</a:t>
                  </a:r>
                </a:p>
              </p:txBody>
            </p:sp>
          </p:grpSp>
          <p:sp>
            <p:nvSpPr>
              <p:cNvPr id="1036" name="CuadroTexto 1035">
                <a:extLst>
                  <a:ext uri="{FF2B5EF4-FFF2-40B4-BE49-F238E27FC236}">
                    <a16:creationId xmlns:a16="http://schemas.microsoft.com/office/drawing/2014/main" id="{4C80AE7C-C4CF-4921-2FAB-C2E89D8BE34C}"/>
                  </a:ext>
                </a:extLst>
              </p:cNvPr>
              <p:cNvSpPr txBox="1"/>
              <p:nvPr/>
            </p:nvSpPr>
            <p:spPr>
              <a:xfrm>
                <a:off x="5299495" y="4180929"/>
                <a:ext cx="960795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50" dirty="0">
                    <a:solidFill>
                      <a:schemeClr val="bg1"/>
                    </a:solidFill>
                  </a:rPr>
                  <a:t>Global</a:t>
                </a:r>
              </a:p>
            </p:txBody>
          </p:sp>
        </p:grpSp>
        <p:pic>
          <p:nvPicPr>
            <p:cNvPr id="1041" name="Imagen 1040">
              <a:extLst>
                <a:ext uri="{FF2B5EF4-FFF2-40B4-BE49-F238E27FC236}">
                  <a16:creationId xmlns:a16="http://schemas.microsoft.com/office/drawing/2014/main" id="{E8FD6E02-F32B-719C-A2AF-73F54F8B2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923775">
              <a:off x="10168329" y="3871072"/>
              <a:ext cx="259718" cy="285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Bocadillo: rectángulo con esquinas redondeadas 56">
            <a:extLst>
              <a:ext uri="{FF2B5EF4-FFF2-40B4-BE49-F238E27FC236}">
                <a16:creationId xmlns:a16="http://schemas.microsoft.com/office/drawing/2014/main" id="{F0C6F9DF-CD8F-789A-D720-E5235CB9B37B}"/>
              </a:ext>
            </a:extLst>
          </p:cNvPr>
          <p:cNvSpPr/>
          <p:nvPr/>
        </p:nvSpPr>
        <p:spPr>
          <a:xfrm rot="10800000">
            <a:off x="9916490" y="5129984"/>
            <a:ext cx="960795" cy="752475"/>
          </a:xfrm>
          <a:prstGeom prst="wedgeRound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CB9D0-8C9B-BB02-844D-E71A151ECE2E}"/>
              </a:ext>
            </a:extLst>
          </p:cNvPr>
          <p:cNvSpPr txBox="1"/>
          <p:nvPr/>
        </p:nvSpPr>
        <p:spPr>
          <a:xfrm>
            <a:off x="9899081" y="5378893"/>
            <a:ext cx="9607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chemeClr val="bg1"/>
                </a:solidFill>
              </a:rPr>
              <a:t>HÉRCULES-CRUE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2A3ACA-DE80-2083-5825-B1CF21124A30}"/>
              </a:ext>
            </a:extLst>
          </p:cNvPr>
          <p:cNvSpPr txBox="1"/>
          <p:nvPr/>
        </p:nvSpPr>
        <p:spPr>
          <a:xfrm>
            <a:off x="10139661" y="5115372"/>
            <a:ext cx="9607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97558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C7F09F-D8C3-F3A3-CC44-6ED2AAF0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27100"/>
            <a:ext cx="7772400" cy="50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3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3F3DF0-9421-B481-3E7C-C85DBA29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7" y="1428705"/>
            <a:ext cx="970280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ADEF5C-E06F-D02C-D409-AC708BE9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21843"/>
            <a:ext cx="7772400" cy="42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B060099C-D8BA-3250-C461-2B7210198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0426" y="2708448"/>
            <a:ext cx="3598177" cy="3421218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7E8B8969-B915-FBD3-7347-37060502F71F}"/>
              </a:ext>
            </a:extLst>
          </p:cNvPr>
          <p:cNvGrpSpPr/>
          <p:nvPr/>
        </p:nvGrpSpPr>
        <p:grpSpPr>
          <a:xfrm>
            <a:off x="1058972" y="2271692"/>
            <a:ext cx="5226961" cy="1976974"/>
            <a:chOff x="838199" y="1521938"/>
            <a:chExt cx="9742968" cy="3685051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12BF7CE1-1752-F287-F915-F49ADC31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8199" y="2879171"/>
              <a:ext cx="4330700" cy="914400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A705F5A5-D9DA-83BC-0A75-6583E0B5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61667" y="1521938"/>
              <a:ext cx="2819400" cy="381000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42736831-4C1E-6A1B-0778-43AA11AA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61667" y="2688671"/>
              <a:ext cx="2933700" cy="381000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736E8F0-105F-4AB4-9385-A9AA97256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23102" y="3695700"/>
              <a:ext cx="3048000" cy="381000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AB7DEBBE-E2A2-038B-4B17-19FBD6C5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61667" y="4825989"/>
              <a:ext cx="3619500" cy="3810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96304F6-8704-20FF-476B-4828B5D94E4C}"/>
              </a:ext>
            </a:extLst>
          </p:cNvPr>
          <p:cNvSpPr txBox="1"/>
          <p:nvPr/>
        </p:nvSpPr>
        <p:spPr>
          <a:xfrm>
            <a:off x="10058400" y="406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18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0970DEE9-E601-788E-E1F7-7FD54EA5A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541856"/>
              </p:ext>
            </p:extLst>
          </p:nvPr>
        </p:nvGraphicFramePr>
        <p:xfrm>
          <a:off x="1037897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87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7ED4F525-FF21-68F0-C2C5-BC806B64B9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25" y="114000"/>
            <a:ext cx="8876046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30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026D8-5E08-39E1-7B64-A3D297CE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Casos de Uso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D772C6-D0B9-63E8-D400-DB13C0BE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8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332</Words>
  <Application>Microsoft Macintosh PowerPoint</Application>
  <PresentationFormat>Panorámica</PresentationFormat>
  <Paragraphs>77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 Unicode MS</vt:lpstr>
      <vt:lpstr>Aharoni</vt:lpstr>
      <vt:lpstr>Aptos</vt:lpstr>
      <vt:lpstr>Aptos Display</vt:lpstr>
      <vt:lpstr>Arial</vt:lpstr>
      <vt:lpstr>Century Gothic</vt:lpstr>
      <vt:lpstr>Wingdings</vt:lpstr>
      <vt:lpstr>Tema de Office</vt:lpstr>
      <vt:lpstr>  </vt:lpstr>
      <vt:lpstr>LA FUNDACION DIALNET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Casos de Uso</vt:lpstr>
      <vt:lpstr>Proyectos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Ángela González Moreno</dc:creator>
  <cp:lastModifiedBy>Elena López Tamayo</cp:lastModifiedBy>
  <cp:revision>8</cp:revision>
  <dcterms:created xsi:type="dcterms:W3CDTF">2024-10-23T14:15:33Z</dcterms:created>
  <dcterms:modified xsi:type="dcterms:W3CDTF">2024-11-07T12:02:00Z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fba6f1-aff4-4b79-8885-6d979e1ad1b9_Enabled">
    <vt:lpwstr>true</vt:lpwstr>
  </property>
  <property fmtid="{D5CDD505-2E9C-101B-9397-08002B2CF9AE}" pid="3" name="MSIP_Label_63fba6f1-aff4-4b79-8885-6d979e1ad1b9_SetDate">
    <vt:lpwstr>2024-11-05T09:22:30Z</vt:lpwstr>
  </property>
  <property fmtid="{D5CDD505-2E9C-101B-9397-08002B2CF9AE}" pid="4" name="MSIP_Label_63fba6f1-aff4-4b79-8885-6d979e1ad1b9_Method">
    <vt:lpwstr>Standard</vt:lpwstr>
  </property>
  <property fmtid="{D5CDD505-2E9C-101B-9397-08002B2CF9AE}" pid="5" name="MSIP_Label_63fba6f1-aff4-4b79-8885-6d979e1ad1b9_Name">
    <vt:lpwstr>defa4170-0d19-0005-0004-bc88714345d2</vt:lpwstr>
  </property>
  <property fmtid="{D5CDD505-2E9C-101B-9397-08002B2CF9AE}" pid="6" name="MSIP_Label_63fba6f1-aff4-4b79-8885-6d979e1ad1b9_SiteId">
    <vt:lpwstr>1c970947-1e9c-4245-bea0-b5ce2a77773b</vt:lpwstr>
  </property>
  <property fmtid="{D5CDD505-2E9C-101B-9397-08002B2CF9AE}" pid="7" name="MSIP_Label_63fba6f1-aff4-4b79-8885-6d979e1ad1b9_ActionId">
    <vt:lpwstr>5062111d-1468-4bfd-b17e-748ed1a407d6</vt:lpwstr>
  </property>
  <property fmtid="{D5CDD505-2E9C-101B-9397-08002B2CF9AE}" pid="8" name="MSIP_Label_63fba6f1-aff4-4b79-8885-6d979e1ad1b9_ContentBits">
    <vt:lpwstr>0</vt:lpwstr>
  </property>
</Properties>
</file>