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</p:sldMasterIdLst>
  <p:notesMasterIdLst>
    <p:notesMasterId r:id="rId15"/>
  </p:notesMasterIdLst>
  <p:handoutMasterIdLst>
    <p:handoutMasterId r:id="rId16"/>
  </p:handoutMasterIdLst>
  <p:sldIdLst>
    <p:sldId id="293" r:id="rId6"/>
    <p:sldId id="296" r:id="rId7"/>
    <p:sldId id="265" r:id="rId8"/>
    <p:sldId id="580" r:id="rId9"/>
    <p:sldId id="610" r:id="rId10"/>
    <p:sldId id="1566" r:id="rId11"/>
    <p:sldId id="1565" r:id="rId12"/>
    <p:sldId id="1568" r:id="rId13"/>
    <p:sldId id="611" r:id="rId14"/>
  </p:sldIdLst>
  <p:sldSz cx="12192000" cy="6858000"/>
  <p:notesSz cx="6797675" cy="99266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 sense títol" id="{CD3366AF-BA02-466D-988E-78C6320FF283}">
          <p14:sldIdLst>
            <p14:sldId id="293"/>
            <p14:sldId id="296"/>
            <p14:sldId id="265"/>
            <p14:sldId id="580"/>
            <p14:sldId id="610"/>
            <p14:sldId id="1566"/>
            <p14:sldId id="1565"/>
            <p14:sldId id="1568"/>
            <p14:sldId id="6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9413B-F13D-4C8F-A154-E71D861BF101}" v="18" dt="2024-11-11T08:35:10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404" autoAdjust="0"/>
  </p:normalViewPr>
  <p:slideViewPr>
    <p:cSldViewPr snapToGrid="0">
      <p:cViewPr varScale="1">
        <p:scale>
          <a:sx n="121" d="100"/>
          <a:sy n="121" d="100"/>
        </p:scale>
        <p:origin x="581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rás Sardà, Cristina" userId="3725098e-9284-46a9-9bcc-3bad39d1557e" providerId="ADAL" clId="{1989413B-F13D-4C8F-A154-E71D861BF101}"/>
    <pc:docChg chg="undo redo custSel modSld delMainMaster modMainMaster addSection">
      <pc:chgData name="Borrás Sardà, Cristina" userId="3725098e-9284-46a9-9bcc-3bad39d1557e" providerId="ADAL" clId="{1989413B-F13D-4C8F-A154-E71D861BF101}" dt="2024-11-11T08:35:23.988" v="259" actId="1076"/>
      <pc:docMkLst>
        <pc:docMk/>
      </pc:docMkLst>
      <pc:sldChg chg="modSp mod">
        <pc:chgData name="Borrás Sardà, Cristina" userId="3725098e-9284-46a9-9bcc-3bad39d1557e" providerId="ADAL" clId="{1989413B-F13D-4C8F-A154-E71D861BF101}" dt="2024-11-11T08:28:07.052" v="191" actId="1076"/>
        <pc:sldMkLst>
          <pc:docMk/>
          <pc:sldMk cId="1774662121" sldId="265"/>
        </pc:sldMkLst>
        <pc:spChg chg="mod">
          <ac:chgData name="Borrás Sardà, Cristina" userId="3725098e-9284-46a9-9bcc-3bad39d1557e" providerId="ADAL" clId="{1989413B-F13D-4C8F-A154-E71D861BF101}" dt="2024-11-11T08:27:19.411" v="185" actId="1076"/>
          <ac:spMkLst>
            <pc:docMk/>
            <pc:sldMk cId="1774662121" sldId="265"/>
            <ac:spMk id="2" creationId="{F1B759FC-4293-9DC9-B85A-EB7128BA7513}"/>
          </ac:spMkLst>
        </pc:spChg>
        <pc:spChg chg="mod">
          <ac:chgData name="Borrás Sardà, Cristina" userId="3725098e-9284-46a9-9bcc-3bad39d1557e" providerId="ADAL" clId="{1989413B-F13D-4C8F-A154-E71D861BF101}" dt="2024-11-10T23:40:25.182" v="121" actId="14100"/>
          <ac:spMkLst>
            <pc:docMk/>
            <pc:sldMk cId="1774662121" sldId="265"/>
            <ac:spMk id="3" creationId="{FC8FB5B6-80D4-449E-D4DF-253CC1B927AB}"/>
          </ac:spMkLst>
        </pc:spChg>
        <pc:spChg chg="mod">
          <ac:chgData name="Borrás Sardà, Cristina" userId="3725098e-9284-46a9-9bcc-3bad39d1557e" providerId="ADAL" clId="{1989413B-F13D-4C8F-A154-E71D861BF101}" dt="2024-11-11T08:27:42.947" v="189" actId="1076"/>
          <ac:spMkLst>
            <pc:docMk/>
            <pc:sldMk cId="1774662121" sldId="265"/>
            <ac:spMk id="4" creationId="{F81A1962-0824-AE71-CB5F-2A4E5BF9AB56}"/>
          </ac:spMkLst>
        </pc:spChg>
        <pc:spChg chg="mod">
          <ac:chgData name="Borrás Sardà, Cristina" userId="3725098e-9284-46a9-9bcc-3bad39d1557e" providerId="ADAL" clId="{1989413B-F13D-4C8F-A154-E71D861BF101}" dt="2024-11-10T23:40:50.060" v="127" actId="1076"/>
          <ac:spMkLst>
            <pc:docMk/>
            <pc:sldMk cId="1774662121" sldId="265"/>
            <ac:spMk id="8" creationId="{CF377764-48EF-A7A6-DE3C-BED701E15C33}"/>
          </ac:spMkLst>
        </pc:spChg>
        <pc:spChg chg="mod">
          <ac:chgData name="Borrás Sardà, Cristina" userId="3725098e-9284-46a9-9bcc-3bad39d1557e" providerId="ADAL" clId="{1989413B-F13D-4C8F-A154-E71D861BF101}" dt="2024-11-11T08:28:07.052" v="191" actId="1076"/>
          <ac:spMkLst>
            <pc:docMk/>
            <pc:sldMk cId="1774662121" sldId="265"/>
            <ac:spMk id="13" creationId="{0FA682F6-9A8D-E736-F0E4-9F26D88088F9}"/>
          </ac:spMkLst>
        </pc:spChg>
        <pc:picChg chg="mod">
          <ac:chgData name="Borrás Sardà, Cristina" userId="3725098e-9284-46a9-9bcc-3bad39d1557e" providerId="ADAL" clId="{1989413B-F13D-4C8F-A154-E71D861BF101}" dt="2024-11-11T08:26:52.004" v="179" actId="1076"/>
          <ac:picMkLst>
            <pc:docMk/>
            <pc:sldMk cId="1774662121" sldId="265"/>
            <ac:picMk id="7" creationId="{35771274-E35B-D1A8-55E5-B31E0485D5B9}"/>
          </ac:picMkLst>
        </pc:picChg>
        <pc:picChg chg="mod">
          <ac:chgData name="Borrás Sardà, Cristina" userId="3725098e-9284-46a9-9bcc-3bad39d1557e" providerId="ADAL" clId="{1989413B-F13D-4C8F-A154-E71D861BF101}" dt="2024-11-11T08:27:24.591" v="186" actId="1076"/>
          <ac:picMkLst>
            <pc:docMk/>
            <pc:sldMk cId="1774662121" sldId="265"/>
            <ac:picMk id="16" creationId="{22294656-F3D7-75AF-7821-4A268DBF90EE}"/>
          </ac:picMkLst>
        </pc:picChg>
      </pc:sldChg>
      <pc:sldChg chg="addSp delSp modSp mod">
        <pc:chgData name="Borrás Sardà, Cristina" userId="3725098e-9284-46a9-9bcc-3bad39d1557e" providerId="ADAL" clId="{1989413B-F13D-4C8F-A154-E71D861BF101}" dt="2024-11-11T08:26:25.869" v="176" actId="1076"/>
        <pc:sldMkLst>
          <pc:docMk/>
          <pc:sldMk cId="1413346971" sldId="293"/>
        </pc:sldMkLst>
        <pc:spChg chg="mod">
          <ac:chgData name="Borrás Sardà, Cristina" userId="3725098e-9284-46a9-9bcc-3bad39d1557e" providerId="ADAL" clId="{1989413B-F13D-4C8F-A154-E71D861BF101}" dt="2024-11-10T23:44:32.583" v="151" actId="1076"/>
          <ac:spMkLst>
            <pc:docMk/>
            <pc:sldMk cId="1413346971" sldId="293"/>
            <ac:spMk id="2" creationId="{62008DA8-6094-43BA-A826-DF8FF1334967}"/>
          </ac:spMkLst>
        </pc:spChg>
        <pc:spChg chg="mod">
          <ac:chgData name="Borrás Sardà, Cristina" userId="3725098e-9284-46a9-9bcc-3bad39d1557e" providerId="ADAL" clId="{1989413B-F13D-4C8F-A154-E71D861BF101}" dt="2024-11-11T08:24:48.199" v="167" actId="108"/>
          <ac:spMkLst>
            <pc:docMk/>
            <pc:sldMk cId="1413346971" sldId="293"/>
            <ac:spMk id="3" creationId="{991107FF-B4D1-4EF4-A0AA-29B91207268D}"/>
          </ac:spMkLst>
        </pc:spChg>
        <pc:spChg chg="add mod">
          <ac:chgData name="Borrás Sardà, Cristina" userId="3725098e-9284-46a9-9bcc-3bad39d1557e" providerId="ADAL" clId="{1989413B-F13D-4C8F-A154-E71D861BF101}" dt="2024-11-10T23:46:41.839" v="163" actId="1076"/>
          <ac:spMkLst>
            <pc:docMk/>
            <pc:sldMk cId="1413346971" sldId="293"/>
            <ac:spMk id="4" creationId="{3482AE98-32DE-0766-D4FD-CEF56E9AE2B5}"/>
          </ac:spMkLst>
        </pc:spChg>
        <pc:picChg chg="add mod">
          <ac:chgData name="Borrás Sardà, Cristina" userId="3725098e-9284-46a9-9bcc-3bad39d1557e" providerId="ADAL" clId="{1989413B-F13D-4C8F-A154-E71D861BF101}" dt="2024-11-11T08:26:25.869" v="176" actId="1076"/>
          <ac:picMkLst>
            <pc:docMk/>
            <pc:sldMk cId="1413346971" sldId="293"/>
            <ac:picMk id="5" creationId="{AC9C835F-28C2-251D-E6AE-2EB72A5AC6A3}"/>
          </ac:picMkLst>
        </pc:picChg>
        <pc:picChg chg="add mod">
          <ac:chgData name="Borrás Sardà, Cristina" userId="3725098e-9284-46a9-9bcc-3bad39d1557e" providerId="ADAL" clId="{1989413B-F13D-4C8F-A154-E71D861BF101}" dt="2024-11-11T08:26:25.869" v="176" actId="1076"/>
          <ac:picMkLst>
            <pc:docMk/>
            <pc:sldMk cId="1413346971" sldId="293"/>
            <ac:picMk id="6" creationId="{CA314EB0-836C-469A-AA06-63A809BB3ABA}"/>
          </ac:picMkLst>
        </pc:picChg>
        <pc:cxnChg chg="del">
          <ac:chgData name="Borrás Sardà, Cristina" userId="3725098e-9284-46a9-9bcc-3bad39d1557e" providerId="ADAL" clId="{1989413B-F13D-4C8F-A154-E71D861BF101}" dt="2024-11-11T08:24:28.447" v="164" actId="478"/>
          <ac:cxnSpMkLst>
            <pc:docMk/>
            <pc:sldMk cId="1413346971" sldId="293"/>
            <ac:cxnSpMk id="8" creationId="{39306702-492D-4D6B-8D86-C3C3F7142727}"/>
          </ac:cxnSpMkLst>
        </pc:cxnChg>
      </pc:sldChg>
      <pc:sldChg chg="modSp mod">
        <pc:chgData name="Borrás Sardà, Cristina" userId="3725098e-9284-46a9-9bcc-3bad39d1557e" providerId="ADAL" clId="{1989413B-F13D-4C8F-A154-E71D861BF101}" dt="2024-11-11T08:26:39.931" v="177" actId="14100"/>
        <pc:sldMkLst>
          <pc:docMk/>
          <pc:sldMk cId="3228828833" sldId="296"/>
        </pc:sldMkLst>
        <pc:spChg chg="mod">
          <ac:chgData name="Borrás Sardà, Cristina" userId="3725098e-9284-46a9-9bcc-3bad39d1557e" providerId="ADAL" clId="{1989413B-F13D-4C8F-A154-E71D861BF101}" dt="2024-11-11T08:25:08.650" v="169" actId="1076"/>
          <ac:spMkLst>
            <pc:docMk/>
            <pc:sldMk cId="3228828833" sldId="296"/>
            <ac:spMk id="3" creationId="{791891CD-8BC0-0394-DC8D-F571CB522475}"/>
          </ac:spMkLst>
        </pc:spChg>
        <pc:spChg chg="mod">
          <ac:chgData name="Borrás Sardà, Cristina" userId="3725098e-9284-46a9-9bcc-3bad39d1557e" providerId="ADAL" clId="{1989413B-F13D-4C8F-A154-E71D861BF101}" dt="2024-11-10T23:41:40.874" v="137" actId="1076"/>
          <ac:spMkLst>
            <pc:docMk/>
            <pc:sldMk cId="3228828833" sldId="296"/>
            <ac:spMk id="4" creationId="{A0952623-48CB-FB83-E6B9-5F119B6FD52D}"/>
          </ac:spMkLst>
        </pc:spChg>
        <pc:spChg chg="mod">
          <ac:chgData name="Borrás Sardà, Cristina" userId="3725098e-9284-46a9-9bcc-3bad39d1557e" providerId="ADAL" clId="{1989413B-F13D-4C8F-A154-E71D861BF101}" dt="2024-11-11T08:26:39.931" v="177" actId="14100"/>
          <ac:spMkLst>
            <pc:docMk/>
            <pc:sldMk cId="3228828833" sldId="296"/>
            <ac:spMk id="6" creationId="{13DFD9C3-D607-64AF-C2D9-50052C4AAB0A}"/>
          </ac:spMkLst>
        </pc:spChg>
        <pc:spChg chg="mod">
          <ac:chgData name="Borrás Sardà, Cristina" userId="3725098e-9284-46a9-9bcc-3bad39d1557e" providerId="ADAL" clId="{1989413B-F13D-4C8F-A154-E71D861BF101}" dt="2024-11-10T23:41:51.333" v="140" actId="1076"/>
          <ac:spMkLst>
            <pc:docMk/>
            <pc:sldMk cId="3228828833" sldId="296"/>
            <ac:spMk id="9" creationId="{CF952715-199A-6FA2-C27A-C441321C2864}"/>
          </ac:spMkLst>
        </pc:spChg>
        <pc:picChg chg="mod">
          <ac:chgData name="Borrás Sardà, Cristina" userId="3725098e-9284-46a9-9bcc-3bad39d1557e" providerId="ADAL" clId="{1989413B-F13D-4C8F-A154-E71D861BF101}" dt="2024-11-11T08:25:30.323" v="173" actId="1076"/>
          <ac:picMkLst>
            <pc:docMk/>
            <pc:sldMk cId="3228828833" sldId="296"/>
            <ac:picMk id="5" creationId="{5B5C43C2-46F3-4669-10E0-A4ABEF5990B8}"/>
          </ac:picMkLst>
        </pc:picChg>
        <pc:picChg chg="mod">
          <ac:chgData name="Borrás Sardà, Cristina" userId="3725098e-9284-46a9-9bcc-3bad39d1557e" providerId="ADAL" clId="{1989413B-F13D-4C8F-A154-E71D861BF101}" dt="2024-11-10T23:41:47.887" v="139" actId="1076"/>
          <ac:picMkLst>
            <pc:docMk/>
            <pc:sldMk cId="3228828833" sldId="296"/>
            <ac:picMk id="10" creationId="{91C4BF8C-AFC5-8CC1-EB54-3BB62CFAE6FE}"/>
          </ac:picMkLst>
        </pc:picChg>
        <pc:picChg chg="mod">
          <ac:chgData name="Borrás Sardà, Cristina" userId="3725098e-9284-46a9-9bcc-3bad39d1557e" providerId="ADAL" clId="{1989413B-F13D-4C8F-A154-E71D861BF101}" dt="2024-11-10T23:42:00.356" v="141" actId="1076"/>
          <ac:picMkLst>
            <pc:docMk/>
            <pc:sldMk cId="3228828833" sldId="296"/>
            <ac:picMk id="11" creationId="{76F1CCB5-38D2-676F-33FA-DEE2DD4FAB87}"/>
          </ac:picMkLst>
        </pc:picChg>
        <pc:picChg chg="mod">
          <ac:chgData name="Borrás Sardà, Cristina" userId="3725098e-9284-46a9-9bcc-3bad39d1557e" providerId="ADAL" clId="{1989413B-F13D-4C8F-A154-E71D861BF101}" dt="2024-11-11T08:25:26.026" v="172" actId="14100"/>
          <ac:picMkLst>
            <pc:docMk/>
            <pc:sldMk cId="3228828833" sldId="296"/>
            <ac:picMk id="13" creationId="{870304F2-071B-C6BE-D9EA-B036176F2377}"/>
          </ac:picMkLst>
        </pc:picChg>
        <pc:picChg chg="mod">
          <ac:chgData name="Borrás Sardà, Cristina" userId="3725098e-9284-46a9-9bcc-3bad39d1557e" providerId="ADAL" clId="{1989413B-F13D-4C8F-A154-E71D861BF101}" dt="2024-11-10T23:41:34.915" v="135" actId="1076"/>
          <ac:picMkLst>
            <pc:docMk/>
            <pc:sldMk cId="3228828833" sldId="296"/>
            <ac:picMk id="14" creationId="{99564FDE-7479-5FEE-3AB9-EC8D5BE91763}"/>
          </ac:picMkLst>
        </pc:picChg>
      </pc:sldChg>
      <pc:sldChg chg="modSp mod">
        <pc:chgData name="Borrás Sardà, Cristina" userId="3725098e-9284-46a9-9bcc-3bad39d1557e" providerId="ADAL" clId="{1989413B-F13D-4C8F-A154-E71D861BF101}" dt="2024-11-11T08:28:54.311" v="193" actId="20577"/>
        <pc:sldMkLst>
          <pc:docMk/>
          <pc:sldMk cId="2899245981" sldId="580"/>
        </pc:sldMkLst>
        <pc:spChg chg="mod">
          <ac:chgData name="Borrás Sardà, Cristina" userId="3725098e-9284-46a9-9bcc-3bad39d1557e" providerId="ADAL" clId="{1989413B-F13D-4C8F-A154-E71D861BF101}" dt="2024-11-10T23:39:54.047" v="116" actId="1076"/>
          <ac:spMkLst>
            <pc:docMk/>
            <pc:sldMk cId="2899245981" sldId="580"/>
            <ac:spMk id="3" creationId="{3FBE06C9-E04B-CEBA-C3BB-2C701970FE91}"/>
          </ac:spMkLst>
        </pc:spChg>
        <pc:spChg chg="mod">
          <ac:chgData name="Borrás Sardà, Cristina" userId="3725098e-9284-46a9-9bcc-3bad39d1557e" providerId="ADAL" clId="{1989413B-F13D-4C8F-A154-E71D861BF101}" dt="2024-11-11T08:28:54.311" v="193" actId="20577"/>
          <ac:spMkLst>
            <pc:docMk/>
            <pc:sldMk cId="2899245981" sldId="580"/>
            <ac:spMk id="5" creationId="{9C625411-C45A-EFB6-C3CC-C2603B09E3E5}"/>
          </ac:spMkLst>
        </pc:spChg>
        <pc:spChg chg="mod">
          <ac:chgData name="Borrás Sardà, Cristina" userId="3725098e-9284-46a9-9bcc-3bad39d1557e" providerId="ADAL" clId="{1989413B-F13D-4C8F-A154-E71D861BF101}" dt="2024-11-10T23:39:39.130" v="112" actId="1076"/>
          <ac:spMkLst>
            <pc:docMk/>
            <pc:sldMk cId="2899245981" sldId="580"/>
            <ac:spMk id="7" creationId="{CF8AE943-1A16-C026-AE63-9CD1255B2C64}"/>
          </ac:spMkLst>
        </pc:spChg>
        <pc:spChg chg="mod">
          <ac:chgData name="Borrás Sardà, Cristina" userId="3725098e-9284-46a9-9bcc-3bad39d1557e" providerId="ADAL" clId="{1989413B-F13D-4C8F-A154-E71D861BF101}" dt="2024-11-10T23:40:00.211" v="117" actId="1076"/>
          <ac:spMkLst>
            <pc:docMk/>
            <pc:sldMk cId="2899245981" sldId="580"/>
            <ac:spMk id="9" creationId="{F37F3D52-7502-84C2-A21A-F9A2153D35A4}"/>
          </ac:spMkLst>
        </pc:spChg>
        <pc:picChg chg="mod">
          <ac:chgData name="Borrás Sardà, Cristina" userId="3725098e-9284-46a9-9bcc-3bad39d1557e" providerId="ADAL" clId="{1989413B-F13D-4C8F-A154-E71D861BF101}" dt="2024-11-10T23:39:35.322" v="111" actId="14100"/>
          <ac:picMkLst>
            <pc:docMk/>
            <pc:sldMk cId="2899245981" sldId="580"/>
            <ac:picMk id="2" creationId="{0C2EC2A8-468F-0227-1F87-8E2BF53484FE}"/>
          </ac:picMkLst>
        </pc:picChg>
        <pc:picChg chg="mod">
          <ac:chgData name="Borrás Sardà, Cristina" userId="3725098e-9284-46a9-9bcc-3bad39d1557e" providerId="ADAL" clId="{1989413B-F13D-4C8F-A154-E71D861BF101}" dt="2024-11-10T23:39:43.542" v="114" actId="1076"/>
          <ac:picMkLst>
            <pc:docMk/>
            <pc:sldMk cId="2899245981" sldId="580"/>
            <ac:picMk id="4" creationId="{E03E31D4-40B5-8B78-DFD4-2D8A98D2FFF7}"/>
          </ac:picMkLst>
        </pc:picChg>
      </pc:sldChg>
      <pc:sldChg chg="modSp mod">
        <pc:chgData name="Borrás Sardà, Cristina" userId="3725098e-9284-46a9-9bcc-3bad39d1557e" providerId="ADAL" clId="{1989413B-F13D-4C8F-A154-E71D861BF101}" dt="2024-11-10T23:39:26.689" v="110" actId="1076"/>
        <pc:sldMkLst>
          <pc:docMk/>
          <pc:sldMk cId="297261763" sldId="610"/>
        </pc:sldMkLst>
        <pc:spChg chg="mod">
          <ac:chgData name="Borrás Sardà, Cristina" userId="3725098e-9284-46a9-9bcc-3bad39d1557e" providerId="ADAL" clId="{1989413B-F13D-4C8F-A154-E71D861BF101}" dt="2024-11-10T23:39:00.993" v="104" actId="1076"/>
          <ac:spMkLst>
            <pc:docMk/>
            <pc:sldMk cId="297261763" sldId="610"/>
            <ac:spMk id="3" creationId="{CCC6A36E-B61E-1B1D-FEB6-6FB8A8524E1D}"/>
          </ac:spMkLst>
        </pc:spChg>
        <pc:spChg chg="mod">
          <ac:chgData name="Borrás Sardà, Cristina" userId="3725098e-9284-46a9-9bcc-3bad39d1557e" providerId="ADAL" clId="{1989413B-F13D-4C8F-A154-E71D861BF101}" dt="2024-11-10T23:39:26.689" v="110" actId="1076"/>
          <ac:spMkLst>
            <pc:docMk/>
            <pc:sldMk cId="297261763" sldId="610"/>
            <ac:spMk id="5" creationId="{ECB6FB64-1C2E-E793-34C5-E90C77FBAC3F}"/>
          </ac:spMkLst>
        </pc:spChg>
        <pc:spChg chg="mod">
          <ac:chgData name="Borrás Sardà, Cristina" userId="3725098e-9284-46a9-9bcc-3bad39d1557e" providerId="ADAL" clId="{1989413B-F13D-4C8F-A154-E71D861BF101}" dt="2024-11-10T23:39:12.525" v="107" actId="1076"/>
          <ac:spMkLst>
            <pc:docMk/>
            <pc:sldMk cId="297261763" sldId="610"/>
            <ac:spMk id="6" creationId="{AB70EAB5-610D-1C90-32F9-1655912042BA}"/>
          </ac:spMkLst>
        </pc:spChg>
        <pc:spChg chg="mod">
          <ac:chgData name="Borrás Sardà, Cristina" userId="3725098e-9284-46a9-9bcc-3bad39d1557e" providerId="ADAL" clId="{1989413B-F13D-4C8F-A154-E71D861BF101}" dt="2024-11-10T23:39:16.804" v="108" actId="1076"/>
          <ac:spMkLst>
            <pc:docMk/>
            <pc:sldMk cId="297261763" sldId="610"/>
            <ac:spMk id="7" creationId="{90939328-15EA-EAA0-B348-75973B1BEEA8}"/>
          </ac:spMkLst>
        </pc:spChg>
        <pc:picChg chg="mod">
          <ac:chgData name="Borrás Sardà, Cristina" userId="3725098e-9284-46a9-9bcc-3bad39d1557e" providerId="ADAL" clId="{1989413B-F13D-4C8F-A154-E71D861BF101}" dt="2024-11-10T23:39:03.561" v="105" actId="1076"/>
          <ac:picMkLst>
            <pc:docMk/>
            <pc:sldMk cId="297261763" sldId="610"/>
            <ac:picMk id="2" creationId="{73A3E277-A238-4516-5249-7393460A31AA}"/>
          </ac:picMkLst>
        </pc:picChg>
        <pc:picChg chg="mod">
          <ac:chgData name="Borrás Sardà, Cristina" userId="3725098e-9284-46a9-9bcc-3bad39d1557e" providerId="ADAL" clId="{1989413B-F13D-4C8F-A154-E71D861BF101}" dt="2024-11-10T23:39:07.740" v="106" actId="1076"/>
          <ac:picMkLst>
            <pc:docMk/>
            <pc:sldMk cId="297261763" sldId="610"/>
            <ac:picMk id="4" creationId="{B1856EF8-A4E0-8EA8-EA24-A61E01FDEF7C}"/>
          </ac:picMkLst>
        </pc:picChg>
      </pc:sldChg>
      <pc:sldChg chg="delSp modSp mod">
        <pc:chgData name="Borrás Sardà, Cristina" userId="3725098e-9284-46a9-9bcc-3bad39d1557e" providerId="ADAL" clId="{1989413B-F13D-4C8F-A154-E71D861BF101}" dt="2024-11-11T08:32:41.157" v="247" actId="20577"/>
        <pc:sldMkLst>
          <pc:docMk/>
          <pc:sldMk cId="3059858413" sldId="611"/>
        </pc:sldMkLst>
        <pc:spChg chg="mod">
          <ac:chgData name="Borrás Sardà, Cristina" userId="3725098e-9284-46a9-9bcc-3bad39d1557e" providerId="ADAL" clId="{1989413B-F13D-4C8F-A154-E71D861BF101}" dt="2024-11-11T08:30:47.400" v="229" actId="1076"/>
          <ac:spMkLst>
            <pc:docMk/>
            <pc:sldMk cId="3059858413" sldId="611"/>
            <ac:spMk id="2" creationId="{0AACF281-0902-8917-93C4-356189C0258C}"/>
          </ac:spMkLst>
        </pc:spChg>
        <pc:spChg chg="mod">
          <ac:chgData name="Borrás Sardà, Cristina" userId="3725098e-9284-46a9-9bcc-3bad39d1557e" providerId="ADAL" clId="{1989413B-F13D-4C8F-A154-E71D861BF101}" dt="2024-11-11T08:32:41.157" v="247" actId="20577"/>
          <ac:spMkLst>
            <pc:docMk/>
            <pc:sldMk cId="3059858413" sldId="611"/>
            <ac:spMk id="5" creationId="{B9DC31E6-DA68-6455-A7AA-1538671F6510}"/>
          </ac:spMkLst>
        </pc:spChg>
        <pc:spChg chg="mod">
          <ac:chgData name="Borrás Sardà, Cristina" userId="3725098e-9284-46a9-9bcc-3bad39d1557e" providerId="ADAL" clId="{1989413B-F13D-4C8F-A154-E71D861BF101}" dt="2024-11-11T08:32:34.989" v="244" actId="1076"/>
          <ac:spMkLst>
            <pc:docMk/>
            <pc:sldMk cId="3059858413" sldId="611"/>
            <ac:spMk id="9" creationId="{F1B3D0EA-AE70-32A5-2227-8B3B46EF5ADC}"/>
          </ac:spMkLst>
        </pc:spChg>
        <pc:picChg chg="del mod">
          <ac:chgData name="Borrás Sardà, Cristina" userId="3725098e-9284-46a9-9bcc-3bad39d1557e" providerId="ADAL" clId="{1989413B-F13D-4C8F-A154-E71D861BF101}" dt="2024-11-11T08:30:26.898" v="208" actId="478"/>
          <ac:picMkLst>
            <pc:docMk/>
            <pc:sldMk cId="3059858413" sldId="611"/>
            <ac:picMk id="4" creationId="{CAA68974-6F39-347F-9FC4-779D9E4663A6}"/>
          </ac:picMkLst>
        </pc:picChg>
        <pc:picChg chg="mod">
          <ac:chgData name="Borrás Sardà, Cristina" userId="3725098e-9284-46a9-9bcc-3bad39d1557e" providerId="ADAL" clId="{1989413B-F13D-4C8F-A154-E71D861BF101}" dt="2024-11-11T08:32:37.502" v="245" actId="1076"/>
          <ac:picMkLst>
            <pc:docMk/>
            <pc:sldMk cId="3059858413" sldId="611"/>
            <ac:picMk id="6" creationId="{90888036-7A84-1CC7-294C-E3D0DDDC502E}"/>
          </ac:picMkLst>
        </pc:picChg>
      </pc:sldChg>
      <pc:sldChg chg="modSp mod">
        <pc:chgData name="Borrás Sardà, Cristina" userId="3725098e-9284-46a9-9bcc-3bad39d1557e" providerId="ADAL" clId="{1989413B-F13D-4C8F-A154-E71D861BF101}" dt="2024-11-11T08:35:23.988" v="259" actId="1076"/>
        <pc:sldMkLst>
          <pc:docMk/>
          <pc:sldMk cId="1138888048" sldId="1565"/>
        </pc:sldMkLst>
        <pc:spChg chg="mod">
          <ac:chgData name="Borrás Sardà, Cristina" userId="3725098e-9284-46a9-9bcc-3bad39d1557e" providerId="ADAL" clId="{1989413B-F13D-4C8F-A154-E71D861BF101}" dt="2024-11-11T08:35:23.988" v="259" actId="1076"/>
          <ac:spMkLst>
            <pc:docMk/>
            <pc:sldMk cId="1138888048" sldId="1565"/>
            <ac:spMk id="7" creationId="{493E61B8-30E9-9978-09FB-1681E9561149}"/>
          </ac:spMkLst>
        </pc:spChg>
        <pc:picChg chg="mod">
          <ac:chgData name="Borrás Sardà, Cristina" userId="3725098e-9284-46a9-9bcc-3bad39d1557e" providerId="ADAL" clId="{1989413B-F13D-4C8F-A154-E71D861BF101}" dt="2024-11-10T23:37:46.416" v="86" actId="1076"/>
          <ac:picMkLst>
            <pc:docMk/>
            <pc:sldMk cId="1138888048" sldId="1565"/>
            <ac:picMk id="3" creationId="{8F84EC5C-6902-390E-345C-4D8EA559D511}"/>
          </ac:picMkLst>
        </pc:picChg>
        <pc:picChg chg="mod">
          <ac:chgData name="Borrás Sardà, Cristina" userId="3725098e-9284-46a9-9bcc-3bad39d1557e" providerId="ADAL" clId="{1989413B-F13D-4C8F-A154-E71D861BF101}" dt="2024-11-11T08:35:16.684" v="258" actId="1076"/>
          <ac:picMkLst>
            <pc:docMk/>
            <pc:sldMk cId="1138888048" sldId="1565"/>
            <ac:picMk id="16" creationId="{E3D1C1AA-D6CF-C153-B2A9-63C546093951}"/>
          </ac:picMkLst>
        </pc:picChg>
        <pc:picChg chg="mod">
          <ac:chgData name="Borrás Sardà, Cristina" userId="3725098e-9284-46a9-9bcc-3bad39d1557e" providerId="ADAL" clId="{1989413B-F13D-4C8F-A154-E71D861BF101}" dt="2024-11-11T08:35:10.264" v="256" actId="14100"/>
          <ac:picMkLst>
            <pc:docMk/>
            <pc:sldMk cId="1138888048" sldId="1565"/>
            <ac:picMk id="1026" creationId="{4FBD372F-6810-81FF-C914-660F13318642}"/>
          </ac:picMkLst>
        </pc:picChg>
      </pc:sldChg>
      <pc:sldChg chg="modSp mod">
        <pc:chgData name="Borrás Sardà, Cristina" userId="3725098e-9284-46a9-9bcc-3bad39d1557e" providerId="ADAL" clId="{1989413B-F13D-4C8F-A154-E71D861BF101}" dt="2024-11-11T08:34:45.005" v="255" actId="2710"/>
        <pc:sldMkLst>
          <pc:docMk/>
          <pc:sldMk cId="3486864231" sldId="1566"/>
        </pc:sldMkLst>
        <pc:spChg chg="mod">
          <ac:chgData name="Borrás Sardà, Cristina" userId="3725098e-9284-46a9-9bcc-3bad39d1557e" providerId="ADAL" clId="{1989413B-F13D-4C8F-A154-E71D861BF101}" dt="2024-11-11T08:33:23.302" v="248" actId="108"/>
          <ac:spMkLst>
            <pc:docMk/>
            <pc:sldMk cId="3486864231" sldId="1566"/>
            <ac:spMk id="4" creationId="{C43DF8C1-677D-4CB3-6E39-62DF45917869}"/>
          </ac:spMkLst>
        </pc:spChg>
        <pc:spChg chg="mod">
          <ac:chgData name="Borrás Sardà, Cristina" userId="3725098e-9284-46a9-9bcc-3bad39d1557e" providerId="ADAL" clId="{1989413B-F13D-4C8F-A154-E71D861BF101}" dt="2024-11-11T08:34:45.005" v="255" actId="2710"/>
          <ac:spMkLst>
            <pc:docMk/>
            <pc:sldMk cId="3486864231" sldId="1566"/>
            <ac:spMk id="6" creationId="{3CAE720C-3094-CB89-25B7-C0A6CC81362A}"/>
          </ac:spMkLst>
        </pc:spChg>
        <pc:picChg chg="mod">
          <ac:chgData name="Borrás Sardà, Cristina" userId="3725098e-9284-46a9-9bcc-3bad39d1557e" providerId="ADAL" clId="{1989413B-F13D-4C8F-A154-E71D861BF101}" dt="2024-11-10T23:38:23.001" v="92" actId="1076"/>
          <ac:picMkLst>
            <pc:docMk/>
            <pc:sldMk cId="3486864231" sldId="1566"/>
            <ac:picMk id="3" creationId="{3E028B98-6922-0F91-A07A-06BE768ED60B}"/>
          </ac:picMkLst>
        </pc:picChg>
        <pc:picChg chg="mod">
          <ac:chgData name="Borrás Sardà, Cristina" userId="3725098e-9284-46a9-9bcc-3bad39d1557e" providerId="ADAL" clId="{1989413B-F13D-4C8F-A154-E71D861BF101}" dt="2024-11-10T23:38:16.960" v="91" actId="1076"/>
          <ac:picMkLst>
            <pc:docMk/>
            <pc:sldMk cId="3486864231" sldId="1566"/>
            <ac:picMk id="5" creationId="{2730EB90-7F5B-C09C-EE03-B5FBE5CFC4BD}"/>
          </ac:picMkLst>
        </pc:picChg>
        <pc:picChg chg="mod">
          <ac:chgData name="Borrás Sardà, Cristina" userId="3725098e-9284-46a9-9bcc-3bad39d1557e" providerId="ADAL" clId="{1989413B-F13D-4C8F-A154-E71D861BF101}" dt="2024-11-10T23:38:47.147" v="102" actId="1076"/>
          <ac:picMkLst>
            <pc:docMk/>
            <pc:sldMk cId="3486864231" sldId="1566"/>
            <ac:picMk id="7" creationId="{441A6156-9346-B97A-6520-805CE6841445}"/>
          </ac:picMkLst>
        </pc:picChg>
      </pc:sldChg>
      <pc:sldChg chg="modSp mod">
        <pc:chgData name="Borrás Sardà, Cristina" userId="3725098e-9284-46a9-9bcc-3bad39d1557e" providerId="ADAL" clId="{1989413B-F13D-4C8F-A154-E71D861BF101}" dt="2024-11-11T08:31:27.505" v="234" actId="1076"/>
        <pc:sldMkLst>
          <pc:docMk/>
          <pc:sldMk cId="3097936322" sldId="1568"/>
        </pc:sldMkLst>
        <pc:spChg chg="mod">
          <ac:chgData name="Borrás Sardà, Cristina" userId="3725098e-9284-46a9-9bcc-3bad39d1557e" providerId="ADAL" clId="{1989413B-F13D-4C8F-A154-E71D861BF101}" dt="2024-11-11T08:29:48.120" v="197" actId="1076"/>
          <ac:spMkLst>
            <pc:docMk/>
            <pc:sldMk cId="3097936322" sldId="1568"/>
            <ac:spMk id="2" creationId="{5E3B33F0-C0F6-E010-E20A-B6AD141FCBD1}"/>
          </ac:spMkLst>
        </pc:spChg>
        <pc:spChg chg="mod">
          <ac:chgData name="Borrás Sardà, Cristina" userId="3725098e-9284-46a9-9bcc-3bad39d1557e" providerId="ADAL" clId="{1989413B-F13D-4C8F-A154-E71D861BF101}" dt="2024-11-11T08:31:27.505" v="234" actId="1076"/>
          <ac:spMkLst>
            <pc:docMk/>
            <pc:sldMk cId="3097936322" sldId="1568"/>
            <ac:spMk id="3" creationId="{06B89160-E224-EB78-285F-4870CAE8B644}"/>
          </ac:spMkLst>
        </pc:spChg>
        <pc:spChg chg="mod">
          <ac:chgData name="Borrás Sardà, Cristina" userId="3725098e-9284-46a9-9bcc-3bad39d1557e" providerId="ADAL" clId="{1989413B-F13D-4C8F-A154-E71D861BF101}" dt="2024-11-11T08:29:45.280" v="196" actId="1076"/>
          <ac:spMkLst>
            <pc:docMk/>
            <pc:sldMk cId="3097936322" sldId="1568"/>
            <ac:spMk id="5" creationId="{6014A990-B25A-0965-AEC7-9A21214A4DE2}"/>
          </ac:spMkLst>
        </pc:spChg>
      </pc:sldChg>
      <pc:sldMasterChg chg="addSp delSp modSp mod modSldLayout">
        <pc:chgData name="Borrás Sardà, Cristina" userId="3725098e-9284-46a9-9bcc-3bad39d1557e" providerId="ADAL" clId="{1989413B-F13D-4C8F-A154-E71D861BF101}" dt="2024-11-11T08:26:00.620" v="174" actId="21"/>
        <pc:sldMasterMkLst>
          <pc:docMk/>
          <pc:sldMasterMk cId="2504460966" sldId="2147483648"/>
        </pc:sldMasterMkLst>
        <pc:spChg chg="add mod">
          <ac:chgData name="Borrás Sardà, Cristina" userId="3725098e-9284-46a9-9bcc-3bad39d1557e" providerId="ADAL" clId="{1989413B-F13D-4C8F-A154-E71D861BF101}" dt="2024-11-10T23:46:14.016" v="159" actId="1076"/>
          <ac:spMkLst>
            <pc:docMk/>
            <pc:sldMasterMk cId="2504460966" sldId="2147483648"/>
            <ac:spMk id="6" creationId="{8E0C1D51-4144-1437-29E9-3ED5B308995F}"/>
          </ac:spMkLst>
        </pc:spChg>
        <pc:spChg chg="mod">
          <ac:chgData name="Borrás Sardà, Cristina" userId="3725098e-9284-46a9-9bcc-3bad39d1557e" providerId="ADAL" clId="{1989413B-F13D-4C8F-A154-E71D861BF101}" dt="2024-11-10T23:30:52.080" v="1"/>
          <ac:spMkLst>
            <pc:docMk/>
            <pc:sldMasterMk cId="2504460966" sldId="2147483648"/>
            <ac:spMk id="10" creationId="{B06B2F8F-33CC-DEF1-3E96-A3E784439459}"/>
          </ac:spMkLst>
        </pc:spChg>
        <pc:grpChg chg="add mod">
          <ac:chgData name="Borrás Sardà, Cristina" userId="3725098e-9284-46a9-9bcc-3bad39d1557e" providerId="ADAL" clId="{1989413B-F13D-4C8F-A154-E71D861BF101}" dt="2024-11-10T23:31:17.932" v="5" actId="1076"/>
          <ac:grpSpMkLst>
            <pc:docMk/>
            <pc:sldMasterMk cId="2504460966" sldId="2147483648"/>
            <ac:grpSpMk id="8" creationId="{1AB6286A-CF89-B676-81F5-B6AA6F0EF72B}"/>
          </ac:grpSpMkLst>
        </pc:grpChg>
        <pc:picChg chg="del mod">
          <ac:chgData name="Borrás Sardà, Cristina" userId="3725098e-9284-46a9-9bcc-3bad39d1557e" providerId="ADAL" clId="{1989413B-F13D-4C8F-A154-E71D861BF101}" dt="2024-11-11T08:26:00.620" v="174" actId="21"/>
          <ac:picMkLst>
            <pc:docMk/>
            <pc:sldMasterMk cId="2504460966" sldId="2147483648"/>
            <ac:picMk id="4" creationId="{AC9C835F-28C2-251D-E6AE-2EB72A5AC6A3}"/>
          </ac:picMkLst>
        </pc:picChg>
        <pc:picChg chg="del mod">
          <ac:chgData name="Borrás Sardà, Cristina" userId="3725098e-9284-46a9-9bcc-3bad39d1557e" providerId="ADAL" clId="{1989413B-F13D-4C8F-A154-E71D861BF101}" dt="2024-11-11T08:26:00.620" v="174" actId="21"/>
          <ac:picMkLst>
            <pc:docMk/>
            <pc:sldMasterMk cId="2504460966" sldId="2147483648"/>
            <ac:picMk id="5" creationId="{CA314EB0-836C-469A-AA06-63A809BB3ABA}"/>
          </ac:picMkLst>
        </pc:picChg>
        <pc:picChg chg="add mod">
          <ac:chgData name="Borrás Sardà, Cristina" userId="3725098e-9284-46a9-9bcc-3bad39d1557e" providerId="ADAL" clId="{1989413B-F13D-4C8F-A154-E71D861BF101}" dt="2024-11-10T23:30:52.080" v="1"/>
          <ac:picMkLst>
            <pc:docMk/>
            <pc:sldMasterMk cId="2504460966" sldId="2147483648"/>
            <ac:picMk id="7" creationId="{5051164F-58CE-EEBA-82DC-34E2A35C9407}"/>
          </ac:picMkLst>
        </pc:picChg>
        <pc:picChg chg="mod">
          <ac:chgData name="Borrás Sardà, Cristina" userId="3725098e-9284-46a9-9bcc-3bad39d1557e" providerId="ADAL" clId="{1989413B-F13D-4C8F-A154-E71D861BF101}" dt="2024-11-10T23:30:52.080" v="1"/>
          <ac:picMkLst>
            <pc:docMk/>
            <pc:sldMasterMk cId="2504460966" sldId="2147483648"/>
            <ac:picMk id="9" creationId="{AD484C66-3D04-38FD-1AFD-EB2EFA843690}"/>
          </ac:picMkLst>
        </pc:picChg>
        <pc:picChg chg="add mod">
          <ac:chgData name="Borrás Sardà, Cristina" userId="3725098e-9284-46a9-9bcc-3bad39d1557e" providerId="ADAL" clId="{1989413B-F13D-4C8F-A154-E71D861BF101}" dt="2024-11-10T23:45:32.057" v="154"/>
          <ac:picMkLst>
            <pc:docMk/>
            <pc:sldMasterMk cId="2504460966" sldId="2147483648"/>
            <ac:picMk id="11" creationId="{DCE14F93-FD07-5A56-D9E9-778A42AED440}"/>
          </ac:picMkLst>
        </pc:picChg>
        <pc:sldLayoutChg chg="delSp modSp mod">
          <pc:chgData name="Borrás Sardà, Cristina" userId="3725098e-9284-46a9-9bcc-3bad39d1557e" providerId="ADAL" clId="{1989413B-F13D-4C8F-A154-E71D861BF101}" dt="2024-11-10T23:42:54.482" v="144" actId="478"/>
          <pc:sldLayoutMkLst>
            <pc:docMk/>
            <pc:sldMasterMk cId="2504460966" sldId="2147483648"/>
            <pc:sldLayoutMk cId="2690314505" sldId="2147483649"/>
          </pc:sldLayoutMkLst>
          <pc:spChg chg="mod">
            <ac:chgData name="Borrás Sardà, Cristina" userId="3725098e-9284-46a9-9bcc-3bad39d1557e" providerId="ADAL" clId="{1989413B-F13D-4C8F-A154-E71D861BF101}" dt="2024-11-10T23:31:47.119" v="11" actId="1076"/>
            <ac:spMkLst>
              <pc:docMk/>
              <pc:sldMasterMk cId="2504460966" sldId="2147483648"/>
              <pc:sldLayoutMk cId="2690314505" sldId="2147483649"/>
              <ac:spMk id="2" creationId="{F3CE2A41-B76F-8481-EC7A-52510F38246C}"/>
            </ac:spMkLst>
          </pc:spChg>
          <pc:spChg chg="del">
            <ac:chgData name="Borrás Sardà, Cristina" userId="3725098e-9284-46a9-9bcc-3bad39d1557e" providerId="ADAL" clId="{1989413B-F13D-4C8F-A154-E71D861BF101}" dt="2024-11-10T23:42:54.482" v="144" actId="478"/>
            <ac:spMkLst>
              <pc:docMk/>
              <pc:sldMasterMk cId="2504460966" sldId="2147483648"/>
              <pc:sldLayoutMk cId="2690314505" sldId="2147483649"/>
              <ac:spMk id="18" creationId="{71817DCB-DA2D-C3C4-4F51-17D459E6D34F}"/>
            </ac:spMkLst>
          </pc:spChg>
          <pc:picChg chg="del">
            <ac:chgData name="Borrás Sardà, Cristina" userId="3725098e-9284-46a9-9bcc-3bad39d1557e" providerId="ADAL" clId="{1989413B-F13D-4C8F-A154-E71D861BF101}" dt="2024-11-10T23:31:42.408" v="9" actId="478"/>
            <ac:picMkLst>
              <pc:docMk/>
              <pc:sldMasterMk cId="2504460966" sldId="2147483648"/>
              <pc:sldLayoutMk cId="2690314505" sldId="2147483649"/>
              <ac:picMk id="3" creationId="{1B1CE315-15C7-85F6-842F-383C96B35395}"/>
            </ac:picMkLst>
          </pc:picChg>
          <pc:picChg chg="del">
            <ac:chgData name="Borrás Sardà, Cristina" userId="3725098e-9284-46a9-9bcc-3bad39d1557e" providerId="ADAL" clId="{1989413B-F13D-4C8F-A154-E71D861BF101}" dt="2024-11-10T23:31:43.502" v="10" actId="478"/>
            <ac:picMkLst>
              <pc:docMk/>
              <pc:sldMasterMk cId="2504460966" sldId="2147483648"/>
              <pc:sldLayoutMk cId="2690314505" sldId="2147483649"/>
              <ac:picMk id="4" creationId="{F40C200F-6936-73EA-9114-BF16273DD7E9}"/>
            </ac:picMkLst>
          </pc:picChg>
        </pc:sldLayoutChg>
        <pc:sldLayoutChg chg="delSp modSp mod">
          <pc:chgData name="Borrás Sardà, Cristina" userId="3725098e-9284-46a9-9bcc-3bad39d1557e" providerId="ADAL" clId="{1989413B-F13D-4C8F-A154-E71D861BF101}" dt="2024-11-10T23:43:09.171" v="146" actId="478"/>
          <pc:sldLayoutMkLst>
            <pc:docMk/>
            <pc:sldMasterMk cId="2504460966" sldId="2147483648"/>
            <pc:sldLayoutMk cId="3414811615" sldId="2147483650"/>
          </pc:sldLayoutMkLst>
          <pc:spChg chg="mod">
            <ac:chgData name="Borrás Sardà, Cristina" userId="3725098e-9284-46a9-9bcc-3bad39d1557e" providerId="ADAL" clId="{1989413B-F13D-4C8F-A154-E71D861BF101}" dt="2024-11-10T23:43:07.522" v="145" actId="14100"/>
            <ac:spMkLst>
              <pc:docMk/>
              <pc:sldMasterMk cId="2504460966" sldId="2147483648"/>
              <pc:sldLayoutMk cId="3414811615" sldId="2147483650"/>
              <ac:spMk id="3" creationId="{FB5DCF5B-EFF4-55A2-302B-612E777BE39F}"/>
            </ac:spMkLst>
          </pc:spChg>
          <pc:spChg chg="del">
            <ac:chgData name="Borrás Sardà, Cristina" userId="3725098e-9284-46a9-9bcc-3bad39d1557e" providerId="ADAL" clId="{1989413B-F13D-4C8F-A154-E71D861BF101}" dt="2024-11-10T23:43:09.171" v="146" actId="478"/>
            <ac:spMkLst>
              <pc:docMk/>
              <pc:sldMasterMk cId="2504460966" sldId="2147483648"/>
              <pc:sldLayoutMk cId="3414811615" sldId="2147483650"/>
              <ac:spMk id="11" creationId="{66EC1D61-01A4-C43E-105F-3A59AE02BC7A}"/>
            </ac:spMkLst>
          </pc:spChg>
          <pc:picChg chg="del">
            <ac:chgData name="Borrás Sardà, Cristina" userId="3725098e-9284-46a9-9bcc-3bad39d1557e" providerId="ADAL" clId="{1989413B-F13D-4C8F-A154-E71D861BF101}" dt="2024-11-10T23:31:49.797" v="12" actId="478"/>
            <ac:picMkLst>
              <pc:docMk/>
              <pc:sldMasterMk cId="2504460966" sldId="2147483648"/>
              <pc:sldLayoutMk cId="3414811615" sldId="2147483650"/>
              <ac:picMk id="4" creationId="{683ECF20-7FDF-3589-00B1-276B085E9390}"/>
            </ac:picMkLst>
          </pc:picChg>
        </pc:sldLayoutChg>
        <pc:sldLayoutChg chg="delSp mod">
          <pc:chgData name="Borrás Sardà, Cristina" userId="3725098e-9284-46a9-9bcc-3bad39d1557e" providerId="ADAL" clId="{1989413B-F13D-4C8F-A154-E71D861BF101}" dt="2024-11-10T23:43:17.439" v="147" actId="478"/>
          <pc:sldLayoutMkLst>
            <pc:docMk/>
            <pc:sldMasterMk cId="2504460966" sldId="2147483648"/>
            <pc:sldLayoutMk cId="3111506157" sldId="2147483655"/>
          </pc:sldLayoutMkLst>
          <pc:spChg chg="del">
            <ac:chgData name="Borrás Sardà, Cristina" userId="3725098e-9284-46a9-9bcc-3bad39d1557e" providerId="ADAL" clId="{1989413B-F13D-4C8F-A154-E71D861BF101}" dt="2024-11-10T23:43:17.439" v="147" actId="478"/>
            <ac:spMkLst>
              <pc:docMk/>
              <pc:sldMasterMk cId="2504460966" sldId="2147483648"/>
              <pc:sldLayoutMk cId="3111506157" sldId="2147483655"/>
              <ac:spMk id="8" creationId="{CC1D7E6F-428F-D771-7920-D6D71D945C66}"/>
            </ac:spMkLst>
          </pc:spChg>
          <pc:picChg chg="del">
            <ac:chgData name="Borrás Sardà, Cristina" userId="3725098e-9284-46a9-9bcc-3bad39d1557e" providerId="ADAL" clId="{1989413B-F13D-4C8F-A154-E71D861BF101}" dt="2024-11-10T23:31:53.083" v="13" actId="478"/>
            <ac:picMkLst>
              <pc:docMk/>
              <pc:sldMasterMk cId="2504460966" sldId="2147483648"/>
              <pc:sldLayoutMk cId="3111506157" sldId="2147483655"/>
              <ac:picMk id="2" creationId="{4E424896-1792-BC48-4147-F332AF9B2FA7}"/>
            </ac:picMkLst>
          </pc:picChg>
          <pc:picChg chg="del">
            <ac:chgData name="Borrás Sardà, Cristina" userId="3725098e-9284-46a9-9bcc-3bad39d1557e" providerId="ADAL" clId="{1989413B-F13D-4C8F-A154-E71D861BF101}" dt="2024-11-10T23:31:54.004" v="14" actId="478"/>
            <ac:picMkLst>
              <pc:docMk/>
              <pc:sldMasterMk cId="2504460966" sldId="2147483648"/>
              <pc:sldLayoutMk cId="3111506157" sldId="2147483655"/>
              <ac:picMk id="3" creationId="{12BEE98F-5A38-089F-45E5-21842ED458B8}"/>
            </ac:picMkLst>
          </pc:picChg>
        </pc:sldLayoutChg>
        <pc:sldLayoutChg chg="delSp mod">
          <pc:chgData name="Borrás Sardà, Cristina" userId="3725098e-9284-46a9-9bcc-3bad39d1557e" providerId="ADAL" clId="{1989413B-F13D-4C8F-A154-E71D861BF101}" dt="2024-11-10T23:31:56.873" v="15" actId="478"/>
          <pc:sldLayoutMkLst>
            <pc:docMk/>
            <pc:sldMasterMk cId="2504460966" sldId="2147483648"/>
            <pc:sldLayoutMk cId="2884335265" sldId="2147483660"/>
          </pc:sldLayoutMkLst>
          <pc:picChg chg="del">
            <ac:chgData name="Borrás Sardà, Cristina" userId="3725098e-9284-46a9-9bcc-3bad39d1557e" providerId="ADAL" clId="{1989413B-F13D-4C8F-A154-E71D861BF101}" dt="2024-11-10T23:31:56.873" v="15" actId="478"/>
            <ac:picMkLst>
              <pc:docMk/>
              <pc:sldMasterMk cId="2504460966" sldId="2147483648"/>
              <pc:sldLayoutMk cId="2884335265" sldId="2147483660"/>
              <ac:picMk id="2" creationId="{B5291AE3-509B-14CC-B6AA-C61B950FABAA}"/>
            </ac:picMkLst>
          </pc:picChg>
        </pc:sldLayoutChg>
        <pc:sldLayoutChg chg="delSp mod">
          <pc:chgData name="Borrás Sardà, Cristina" userId="3725098e-9284-46a9-9bcc-3bad39d1557e" providerId="ADAL" clId="{1989413B-F13D-4C8F-A154-E71D861BF101}" dt="2024-11-10T23:43:30.825" v="148" actId="478"/>
          <pc:sldLayoutMkLst>
            <pc:docMk/>
            <pc:sldMasterMk cId="2504460966" sldId="2147483648"/>
            <pc:sldLayoutMk cId="4022365957" sldId="2147483661"/>
          </pc:sldLayoutMkLst>
          <pc:spChg chg="del">
            <ac:chgData name="Borrás Sardà, Cristina" userId="3725098e-9284-46a9-9bcc-3bad39d1557e" providerId="ADAL" clId="{1989413B-F13D-4C8F-A154-E71D861BF101}" dt="2024-11-10T23:43:30.825" v="148" actId="478"/>
            <ac:spMkLst>
              <pc:docMk/>
              <pc:sldMasterMk cId="2504460966" sldId="2147483648"/>
              <pc:sldLayoutMk cId="4022365957" sldId="2147483661"/>
              <ac:spMk id="4" creationId="{E5091234-FE35-44A9-B8DB-EBD015A8B6B8}"/>
            </ac:spMkLst>
          </pc:spChg>
          <pc:picChg chg="del">
            <ac:chgData name="Borrás Sardà, Cristina" userId="3725098e-9284-46a9-9bcc-3bad39d1557e" providerId="ADAL" clId="{1989413B-F13D-4C8F-A154-E71D861BF101}" dt="2024-11-10T23:32:00.903" v="16" actId="478"/>
            <ac:picMkLst>
              <pc:docMk/>
              <pc:sldMasterMk cId="2504460966" sldId="2147483648"/>
              <pc:sldLayoutMk cId="4022365957" sldId="2147483661"/>
              <ac:picMk id="7" creationId="{D3E895AD-6E10-2EC8-0B94-1D2F9CFC37D3}"/>
            </ac:picMkLst>
          </pc:picChg>
        </pc:sldLayoutChg>
        <pc:sldLayoutChg chg="delSp mod">
          <pc:chgData name="Borrás Sardà, Cristina" userId="3725098e-9284-46a9-9bcc-3bad39d1557e" providerId="ADAL" clId="{1989413B-F13D-4C8F-A154-E71D861BF101}" dt="2024-11-10T23:31:34.624" v="8" actId="478"/>
          <pc:sldLayoutMkLst>
            <pc:docMk/>
            <pc:sldMasterMk cId="2504460966" sldId="2147483648"/>
            <pc:sldLayoutMk cId="3473304368" sldId="2147483662"/>
          </pc:sldLayoutMkLst>
          <pc:picChg chg="del">
            <ac:chgData name="Borrás Sardà, Cristina" userId="3725098e-9284-46a9-9bcc-3bad39d1557e" providerId="ADAL" clId="{1989413B-F13D-4C8F-A154-E71D861BF101}" dt="2024-11-10T23:31:34.624" v="8" actId="478"/>
            <ac:picMkLst>
              <pc:docMk/>
              <pc:sldMasterMk cId="2504460966" sldId="2147483648"/>
              <pc:sldLayoutMk cId="3473304368" sldId="2147483662"/>
              <ac:picMk id="4" creationId="{CE07105A-4867-37B9-4B0E-27342A2E8CCA}"/>
            </ac:picMkLst>
          </pc:picChg>
        </pc:sldLayoutChg>
      </pc:sldMasterChg>
      <pc:sldMasterChg chg="del">
        <pc:chgData name="Borrás Sardà, Cristina" userId="3725098e-9284-46a9-9bcc-3bad39d1557e" providerId="ADAL" clId="{1989413B-F13D-4C8F-A154-E71D861BF101}" dt="2024-11-10T23:32:40.087" v="18" actId="2696"/>
        <pc:sldMasterMkLst>
          <pc:docMk/>
          <pc:sldMasterMk cId="1935322824" sldId="2147483663"/>
        </pc:sldMasterMkLst>
      </pc:sldMasterChg>
      <pc:sldMasterChg chg="del">
        <pc:chgData name="Borrás Sardà, Cristina" userId="3725098e-9284-46a9-9bcc-3bad39d1557e" providerId="ADAL" clId="{1989413B-F13D-4C8F-A154-E71D861BF101}" dt="2024-11-10T23:32:35.501" v="17" actId="2696"/>
        <pc:sldMasterMkLst>
          <pc:docMk/>
          <pc:sldMasterMk cId="1241579281" sldId="2147483675"/>
        </pc:sldMasterMkLst>
      </pc:sldMasterChg>
      <pc:sldMasterChg chg="modSp mod">
        <pc:chgData name="Borrás Sardà, Cristina" userId="3725098e-9284-46a9-9bcc-3bad39d1557e" providerId="ADAL" clId="{1989413B-F13D-4C8F-A154-E71D861BF101}" dt="2024-11-10T23:43:45.039" v="149" actId="1076"/>
        <pc:sldMasterMkLst>
          <pc:docMk/>
          <pc:sldMasterMk cId="1445598904" sldId="2147483687"/>
        </pc:sldMasterMkLst>
        <pc:spChg chg="mod">
          <ac:chgData name="Borrás Sardà, Cristina" userId="3725098e-9284-46a9-9bcc-3bad39d1557e" providerId="ADAL" clId="{1989413B-F13D-4C8F-A154-E71D861BF101}" dt="2024-11-10T23:43:45.039" v="149" actId="1076"/>
          <ac:spMkLst>
            <pc:docMk/>
            <pc:sldMasterMk cId="1445598904" sldId="2147483687"/>
            <ac:spMk id="4" creationId="{3482AE98-32DE-0766-D4FD-CEF56E9AE2B5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85F7D499-59EC-86AA-6C67-12CBC38CE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8638337C-4267-9279-E301-FA5367B97B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D56C-B776-4498-AB77-69D571036032}" type="datetimeFigureOut">
              <a:rPr lang="ca-ES" smtClean="0"/>
              <a:t>11/11/2024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6C06E1CC-4ACF-2ECD-DF96-FAB6323EC5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0B8B8A1E-B692-C200-3E83-A58C6148F2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7F71D-3DAB-4DF6-ACB0-A2D601F075B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944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C52E0-1B3E-BD4D-8C88-9AD0729731BE}" type="datetimeFigureOut">
              <a:rPr lang="nb-NO" smtClean="0"/>
              <a:t>11.11.2024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5CAB0-E72C-4442-8F8D-64F19A7D53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32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8433E-6E59-40D8-AA88-58CF19DE8BD4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38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dirty="0"/>
              <a:t>Millorar la capacitat estratègica de les organitzacions públiques d'investigació i finançament d'Europa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F322-F9CA-4E08-BEB5-C737F6C9C224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655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5CAB0-E72C-4442-8F8D-64F19A7D534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81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5CAB0-E72C-4442-8F8D-64F19A7D534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C643E3-C2B6-9656-F904-582D28EA868E}"/>
              </a:ext>
            </a:extLst>
          </p:cNvPr>
          <p:cNvSpPr/>
          <p:nvPr userDrawn="1"/>
        </p:nvSpPr>
        <p:spPr>
          <a:xfrm>
            <a:off x="0" y="6641703"/>
            <a:ext cx="9896475" cy="216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7330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2A41-B76F-8481-EC7A-52510F382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020" y="3665240"/>
            <a:ext cx="9322419" cy="217404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9031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7B9A-160D-C1CC-3139-CADF21F8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CF5B-EFF4-55A2-302B-612E777BE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597"/>
            <a:ext cx="10769600" cy="42430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481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50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ing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1152-C3DC-F64B-9F0E-FC2C34A0C1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4500" y="1567580"/>
            <a:ext cx="10765616" cy="3368214"/>
          </a:xfrm>
          <a:prstGeom prst="rect">
            <a:avLst/>
          </a:prstGeom>
        </p:spPr>
        <p:txBody>
          <a:bodyPr/>
          <a:lstStyle>
            <a:lvl1pPr marL="496888" indent="-496888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3763" indent="-436563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9050" indent="-374650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5450" indent="-323850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74888" indent="-446088">
              <a:lnSpc>
                <a:spcPct val="100000"/>
              </a:lnSpc>
              <a:buClr>
                <a:srgbClr val="90282A"/>
              </a:buClr>
              <a:buFont typeface=".Lucida Grande UI Regular"/>
              <a:buChar char="►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a-ES" noProof="0" dirty="0"/>
              <a:t>Primer nivell</a:t>
            </a:r>
          </a:p>
          <a:p>
            <a:pPr lvl="1"/>
            <a:r>
              <a:rPr lang="ca-ES" noProof="0" dirty="0"/>
              <a:t>Segon nivell</a:t>
            </a:r>
          </a:p>
          <a:p>
            <a:pPr lvl="2"/>
            <a:r>
              <a:rPr lang="ca-ES" noProof="0" dirty="0"/>
              <a:t>Tercer nivell</a:t>
            </a:r>
          </a:p>
          <a:p>
            <a:pPr lvl="3"/>
            <a:r>
              <a:rPr lang="ca-ES" noProof="0" dirty="0"/>
              <a:t>Quart nivell</a:t>
            </a:r>
          </a:p>
          <a:p>
            <a:pPr lvl="4"/>
            <a:r>
              <a:rPr lang="ca-ES" noProof="0" dirty="0"/>
              <a:t>Cinquè nivell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>
                <a:solidFill>
                  <a:srgbClr val="90292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288433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AD64D1-96B6-49D0-8330-25F4A267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C2DCC-6D51-47EC-B6B3-B616CD7A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859A-EFEC-476E-9A77-8B76AEC1CAF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236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D2ABE2-F868-BCD9-1CB2-F4AFB14B0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7F66FAD-31B4-DDCC-6211-DDB22405D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A892308-5485-63A0-050C-BD25E92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2D1F-313C-467B-A24A-58EE9E7ED795}" type="datetimeFigureOut">
              <a:rPr lang="ca-ES" smtClean="0"/>
              <a:t>11/11/2024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EBCF285-306E-A1F2-D824-D56F6282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4C4D4D2-A357-344F-D31C-EDA747B7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242D-4E43-4305-961A-BAD000A9D23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730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515A8-D52E-3BD0-B095-8A5B7FB1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02F43-9083-5014-D395-8CB87E747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8E0C1D51-4144-1437-29E9-3ED5B3089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2134" y="60874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 dirty="0"/>
              <a:t>Cuenca, 13, 14 y 15 de noviembre de 2024</a:t>
            </a:r>
          </a:p>
        </p:txBody>
      </p:sp>
      <p:pic>
        <p:nvPicPr>
          <p:cNvPr id="7" name="Imagen 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5051164F-58CE-EEBA-82DC-34E2A35C940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AB6286A-CF89-B676-81F5-B6AA6F0EF72B}"/>
              </a:ext>
            </a:extLst>
          </p:cNvPr>
          <p:cNvGrpSpPr/>
          <p:nvPr userDrawn="1"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9" name="Imagen 13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AD484C66-3D04-38FD-1AFD-EB2EFA8436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10" name="CuadroTexto 6">
              <a:extLst>
                <a:ext uri="{FF2B5EF4-FFF2-40B4-BE49-F238E27FC236}">
                  <a16:creationId xmlns:a16="http://schemas.microsoft.com/office/drawing/2014/main" id="{B06B2F8F-33CC-DEF1-3E96-A3E784439459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11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DCE14F93-FD07-5A56-D9E9-778A42AED4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6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5" r:id="rId4"/>
    <p:sldLayoutId id="2147483660" r:id="rId5"/>
    <p:sldLayoutId id="2147483661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3300E-0547-CCDD-7E64-9C555058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AE6C41-EC8A-132D-E866-B5BC5764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799"/>
            <a:ext cx="10515600" cy="366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AE98-32DE-0766-D4FD-CEF56E9AE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54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10" name="Imagen 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A901EDEF-35FA-3E24-3D2B-D6CB1A99EA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8628895-6683-9DEF-26ED-5EA0B4727E71}"/>
              </a:ext>
            </a:extLst>
          </p:cNvPr>
          <p:cNvGrpSpPr/>
          <p:nvPr userDrawn="1"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14" name="Imagen 13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A7FDA578-8DFA-2A80-127C-E810D6382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01BA1E5-CF65-3840-FA9F-67BC655ABE72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EDB83A4-87E2-73F4-ADE2-7CE248DA6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989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rmroadmap.eu/co-creation-resul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arma.org/roadmap/11/1212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gaur.gencat.cat/es/internacional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991107FF-B4D1-4EF4-A0AA-29B912072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9316" y="3481919"/>
            <a:ext cx="6356845" cy="1317171"/>
          </a:xfr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1632" b="1" dirty="0">
                <a:solidFill>
                  <a:srgbClr val="454545"/>
                </a:solidFill>
                <a:latin typeface="Helvetica Neue"/>
                <a:cs typeface="Arial"/>
              </a:rPr>
            </a:br>
            <a:r>
              <a:rPr lang="en-US" sz="1632" dirty="0">
                <a:solidFill>
                  <a:srgbClr val="454545"/>
                </a:solidFill>
                <a:latin typeface="Helvetica Neue"/>
                <a:cs typeface="Arial"/>
              </a:rPr>
              <a:t>Cristina Borr</a:t>
            </a:r>
            <a:r>
              <a:rPr lang="en-US" sz="1632" dirty="0">
                <a:solidFill>
                  <a:srgbClr val="454545"/>
                </a:solidFill>
                <a:latin typeface="Helvetica Neue"/>
              </a:rPr>
              <a:t>á</a:t>
            </a:r>
            <a:r>
              <a:rPr lang="en-US" sz="1632" dirty="0">
                <a:solidFill>
                  <a:srgbClr val="454545"/>
                </a:solidFill>
                <a:latin typeface="Helvetica Neue"/>
                <a:cs typeface="Arial"/>
              </a:rPr>
              <a:t>s</a:t>
            </a:r>
          </a:p>
          <a:p>
            <a:pPr algn="ctr"/>
            <a:r>
              <a:rPr lang="en-US" sz="1800" dirty="0" err="1">
                <a:solidFill>
                  <a:schemeClr val="accent5"/>
                </a:solidFill>
                <a:latin typeface="OpenSansRegular"/>
              </a:rPr>
              <a:t>Directora</a:t>
            </a:r>
            <a:r>
              <a:rPr lang="en-US" sz="1800" dirty="0">
                <a:solidFill>
                  <a:schemeClr val="accent5"/>
                </a:solidFill>
                <a:latin typeface="OpenSansRegular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OpenSansRegular"/>
              </a:rPr>
              <a:t>Área</a:t>
            </a:r>
            <a:r>
              <a:rPr lang="en-US" sz="1800" dirty="0">
                <a:solidFill>
                  <a:schemeClr val="accent5"/>
                </a:solidFill>
                <a:latin typeface="OpenSansRegular"/>
              </a:rPr>
              <a:t> Internacional</a:t>
            </a:r>
            <a:br>
              <a:rPr lang="en-US" sz="1632" dirty="0">
                <a:solidFill>
                  <a:srgbClr val="454545"/>
                </a:solidFill>
                <a:latin typeface="Helvetica Neue"/>
              </a:rPr>
            </a:br>
            <a:r>
              <a:rPr lang="es-ES" sz="1800" i="0" u="none" strike="noStrike" dirty="0">
                <a:solidFill>
                  <a:schemeClr val="accent5"/>
                </a:solidFill>
                <a:effectLst/>
                <a:latin typeface="OpenSansRegular"/>
              </a:rPr>
              <a:t>Agencia de Gestión de Ayudas Universitarias y de Investigación (AGAUR)</a:t>
            </a:r>
            <a:br>
              <a:rPr lang="en-US" sz="1800" dirty="0">
                <a:solidFill>
                  <a:schemeClr val="accent5"/>
                </a:solidFill>
                <a:latin typeface="Helvetica Neue"/>
              </a:rPr>
            </a:br>
            <a:endParaRPr lang="ca-ES" sz="1800" dirty="0">
              <a:solidFill>
                <a:schemeClr val="accent5"/>
              </a:solidFill>
              <a:latin typeface="Helvetica*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08DA8-6094-43BA-A826-DF8FF133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688" y="2404798"/>
            <a:ext cx="8400338" cy="100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203136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ca-ES" sz="2400" b="1" dirty="0">
                <a:solidFill>
                  <a:srgbClr val="90292A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Iniciativas Europeas para profesionalizar </a:t>
            </a:r>
            <a:br>
              <a:rPr lang="es-ES" altLang="ca-ES" sz="2400" b="1" dirty="0">
                <a:solidFill>
                  <a:srgbClr val="90292A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es-ES" altLang="ca-ES" sz="2400" b="1" dirty="0">
                <a:solidFill>
                  <a:srgbClr val="90292A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la gestión de la investigación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AE98-32DE-0766-D4FD-CEF56E9AE2B5}"/>
              </a:ext>
            </a:extLst>
          </p:cNvPr>
          <p:cNvSpPr>
            <a:spLocks noGrp="1"/>
          </p:cNvSpPr>
          <p:nvPr/>
        </p:nvSpPr>
        <p:spPr>
          <a:xfrm>
            <a:off x="4925683" y="6188045"/>
            <a:ext cx="3447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/>
              <a:t>Cuenca, 13, 14 y 15 de noviembre de 2024</a:t>
            </a:r>
          </a:p>
        </p:txBody>
      </p:sp>
      <p:pic>
        <p:nvPicPr>
          <p:cNvPr id="5" name="Imatge 4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AC9C835F-28C2-251D-E6AE-2EB72A5AC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44" y="6052335"/>
            <a:ext cx="910282" cy="413645"/>
          </a:xfrm>
          <a:prstGeom prst="rect">
            <a:avLst/>
          </a:prstGeom>
        </p:spPr>
      </p:pic>
      <p:pic>
        <p:nvPicPr>
          <p:cNvPr id="6" name="Imatge 5" descr="Imatge que conté text, Font, logotip, Gràfics&#10;&#10;Descripció generada automàticament">
            <a:extLst>
              <a:ext uri="{FF2B5EF4-FFF2-40B4-BE49-F238E27FC236}">
                <a16:creationId xmlns:a16="http://schemas.microsoft.com/office/drawing/2014/main" id="{CA314EB0-836C-469A-AA06-63A809BB3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35" y="6187272"/>
            <a:ext cx="1093858" cy="2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4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91891CD-8BC0-0394-DC8D-F571CB522475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1110762" y="1342961"/>
            <a:ext cx="9378458" cy="565200"/>
          </a:xfrm>
        </p:spPr>
        <p:txBody>
          <a:bodyPr lIns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solidFill>
                  <a:schemeClr val="tx2"/>
                </a:solidFill>
                <a:latin typeface="+mn-lt"/>
                <a:cs typeface="+mn-cs"/>
              </a:rPr>
              <a:t>ERA </a:t>
            </a:r>
            <a:r>
              <a:rPr lang="es-ES" sz="2800" dirty="0" err="1">
                <a:solidFill>
                  <a:schemeClr val="tx2"/>
                </a:solidFill>
                <a:latin typeface="+mn-lt"/>
                <a:cs typeface="+mn-cs"/>
              </a:rPr>
              <a:t>Action</a:t>
            </a:r>
            <a:r>
              <a:rPr lang="es-ES" sz="2800" dirty="0">
                <a:solidFill>
                  <a:schemeClr val="tx2"/>
                </a:solidFill>
                <a:latin typeface="+mn-lt"/>
                <a:cs typeface="+mn-cs"/>
              </a:rPr>
              <a:t> 17 – </a:t>
            </a:r>
            <a:r>
              <a:rPr lang="es-ES" sz="2800" dirty="0" err="1">
                <a:solidFill>
                  <a:schemeClr val="tx2"/>
                </a:solidFill>
                <a:latin typeface="+mn-lt"/>
                <a:cs typeface="+mn-cs"/>
              </a:rPr>
              <a:t>Research</a:t>
            </a:r>
            <a:r>
              <a:rPr lang="es-ES" sz="2800" dirty="0">
                <a:solidFill>
                  <a:schemeClr val="tx2"/>
                </a:solidFill>
                <a:latin typeface="+mn-lt"/>
                <a:cs typeface="+mn-cs"/>
              </a:rPr>
              <a:t> Management </a:t>
            </a:r>
            <a:r>
              <a:rPr lang="es-ES" sz="2800" dirty="0" err="1">
                <a:solidFill>
                  <a:schemeClr val="tx2"/>
                </a:solidFill>
                <a:latin typeface="+mn-lt"/>
                <a:cs typeface="+mn-cs"/>
              </a:rPr>
              <a:t>Initiative</a:t>
            </a:r>
            <a:endParaRPr lang="ca-ES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870304F2-071B-C6BE-D9EA-B036176F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771" y="4753205"/>
            <a:ext cx="2340246" cy="1354323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5B5C43C2-46F3-4669-10E0-A4ABEF599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427" y="4753205"/>
            <a:ext cx="2340246" cy="1197591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CF952715-199A-6FA2-C27A-C441321C2864}"/>
              </a:ext>
            </a:extLst>
          </p:cNvPr>
          <p:cNvSpPr txBox="1"/>
          <p:nvPr/>
        </p:nvSpPr>
        <p:spPr>
          <a:xfrm>
            <a:off x="5521698" y="2608014"/>
            <a:ext cx="5666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RECOGNISES the growing need for the professionalisation of science management 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research-performing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funding organisations,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improve their ability to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ERA-wide collaboration networks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a-ES" dirty="0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91C4BF8C-AFC5-8CC1-EB54-3BB62CFAE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62" y="2560780"/>
            <a:ext cx="3971490" cy="1372770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76F1CCB5-38D2-676F-33FA-DEE2DD4FA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4" y="1892102"/>
            <a:ext cx="4290400" cy="505031"/>
          </a:xfrm>
          <a:prstGeom prst="rect">
            <a:avLst/>
          </a:prstGeom>
        </p:spPr>
      </p:pic>
      <p:pic>
        <p:nvPicPr>
          <p:cNvPr id="14" name="Imatge 13" descr="Imatge que conté text, captura de pantalla, Font, logotip&#10;&#10;Descripció generada automàticament">
            <a:extLst>
              <a:ext uri="{FF2B5EF4-FFF2-40B4-BE49-F238E27FC236}">
                <a16:creationId xmlns:a16="http://schemas.microsoft.com/office/drawing/2014/main" id="{99564FDE-7479-5FEE-3AB9-EC8D5BE91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077" y="4753205"/>
            <a:ext cx="3381375" cy="1352550"/>
          </a:xfrm>
          <a:prstGeom prst="rect">
            <a:avLst/>
          </a:prstGeom>
        </p:spPr>
      </p:pic>
      <p:sp>
        <p:nvSpPr>
          <p:cNvPr id="4" name="Fletxa: dreta 3">
            <a:extLst>
              <a:ext uri="{FF2B5EF4-FFF2-40B4-BE49-F238E27FC236}">
                <a16:creationId xmlns:a16="http://schemas.microsoft.com/office/drawing/2014/main" id="{A0952623-48CB-FB83-E6B9-5F119B6FD52D}"/>
              </a:ext>
            </a:extLst>
          </p:cNvPr>
          <p:cNvSpPr/>
          <p:nvPr/>
        </p:nvSpPr>
        <p:spPr>
          <a:xfrm>
            <a:off x="4847547" y="5291331"/>
            <a:ext cx="981814" cy="3552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Fletxa: avall 5">
            <a:extLst>
              <a:ext uri="{FF2B5EF4-FFF2-40B4-BE49-F238E27FC236}">
                <a16:creationId xmlns:a16="http://schemas.microsoft.com/office/drawing/2014/main" id="{13DFD9C3-D607-64AF-C2D9-50052C4AAB0A}"/>
              </a:ext>
            </a:extLst>
          </p:cNvPr>
          <p:cNvSpPr/>
          <p:nvPr/>
        </p:nvSpPr>
        <p:spPr>
          <a:xfrm>
            <a:off x="2761497" y="4097197"/>
            <a:ext cx="372533" cy="4432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882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59FC-4293-9DC9-B85A-EB7128BA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946" y="839920"/>
            <a:ext cx="6181366" cy="1294464"/>
          </a:xfrm>
        </p:spPr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65686C"/>
                </a:solidFill>
                <a:effectLst/>
                <a:latin typeface="Poppins" panose="00000500000000000000" pitchFamily="2" charset="0"/>
              </a:rPr>
              <a:t>Creating Framework Conditions for Research Management to Strengthen the European Research Area</a:t>
            </a:r>
            <a:endParaRPr lang="en-BE" sz="1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1A1962-0824-AE71-CB5F-2A4E5BF9AB56}"/>
              </a:ext>
            </a:extLst>
          </p:cNvPr>
          <p:cNvSpPr/>
          <p:nvPr/>
        </p:nvSpPr>
        <p:spPr>
          <a:xfrm>
            <a:off x="1918405" y="2130538"/>
            <a:ext cx="3341518" cy="31412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sx="1000" sy="1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1600" dirty="0">
                <a:solidFill>
                  <a:srgbClr val="FFFFFF"/>
                </a:solidFill>
                <a:latin typeface="Calibri" panose="020F0502020204030204"/>
              </a:rPr>
              <a:t>Connect new and existing networks on a community platform to:</a:t>
            </a:r>
          </a:p>
          <a:p>
            <a:pPr marL="771487" indent="-771487" defTabSz="685800"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Calibri" panose="020F0502020204030204"/>
              </a:rPr>
              <a:t>create a bottom-up consensus about the future of RM</a:t>
            </a:r>
          </a:p>
          <a:p>
            <a:pPr marL="771487" indent="-771487" defTabSz="685800"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Calibri" panose="020F0502020204030204"/>
              </a:rPr>
              <a:t>inform about the existing training, networking, funding and mobility opportunities</a:t>
            </a:r>
          </a:p>
        </p:txBody>
      </p:sp>
      <p:sp>
        <p:nvSpPr>
          <p:cNvPr id="3" name="Fletxa: dreta 2">
            <a:extLst>
              <a:ext uri="{FF2B5EF4-FFF2-40B4-BE49-F238E27FC236}">
                <a16:creationId xmlns:a16="http://schemas.microsoft.com/office/drawing/2014/main" id="{FC8FB5B6-80D4-449E-D4DF-253CC1B927AB}"/>
              </a:ext>
            </a:extLst>
          </p:cNvPr>
          <p:cNvSpPr/>
          <p:nvPr/>
        </p:nvSpPr>
        <p:spPr>
          <a:xfrm>
            <a:off x="5702059" y="3384547"/>
            <a:ext cx="1057663" cy="7630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35771274-E35B-D1A8-55E5-B31E0485D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73" y="1072157"/>
            <a:ext cx="2173012" cy="776076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CF377764-48EF-A7A6-DE3C-BED701E15C33}"/>
              </a:ext>
            </a:extLst>
          </p:cNvPr>
          <p:cNvSpPr txBox="1"/>
          <p:nvPr/>
        </p:nvSpPr>
        <p:spPr>
          <a:xfrm>
            <a:off x="1694295" y="5595184"/>
            <a:ext cx="85333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2A25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 and showcase the RM added-value for the R&amp;I ecosystem -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Value proposition to stakeholders</a:t>
            </a:r>
          </a:p>
          <a:p>
            <a:r>
              <a:rPr lang="ca-ES" sz="1400" kern="100" dirty="0">
                <a:solidFill>
                  <a:srgbClr val="004F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Coordinador: </a:t>
            </a:r>
            <a:r>
              <a:rPr lang="ca-ES" sz="1400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ASSOCIATION OF RESEARCH MANAGERS AND ADMINISTRATORS (EARMA)</a:t>
            </a:r>
            <a:endParaRPr lang="ca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Duration: September 2022 – August 2025</a:t>
            </a:r>
          </a:p>
          <a:p>
            <a:r>
              <a:rPr lang="ca-ES" sz="1200" dirty="0">
                <a:hlinkClick r:id="rId4"/>
              </a:rPr>
              <a:t>https://www.rmroadmap.eu/co-creation-results</a:t>
            </a:r>
            <a:r>
              <a:rPr lang="ca-ES" sz="1200" dirty="0"/>
              <a:t>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22294656-F3D7-75AF-7821-4A268DBF9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197" y="2048648"/>
            <a:ext cx="2227614" cy="32231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C0200D3-8243-80BA-DA18-11624192469F}"/>
              </a:ext>
            </a:extLst>
          </p:cNvPr>
          <p:cNvSpPr/>
          <p:nvPr/>
        </p:nvSpPr>
        <p:spPr>
          <a:xfrm rot="20623858">
            <a:off x="8947315" y="1592307"/>
            <a:ext cx="3259995" cy="11592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0FA682F6-9A8D-E736-F0E4-9F26D88088F9}"/>
              </a:ext>
            </a:extLst>
          </p:cNvPr>
          <p:cNvSpPr txBox="1"/>
          <p:nvPr/>
        </p:nvSpPr>
        <p:spPr>
          <a:xfrm rot="20670362">
            <a:off x="9226864" y="1807372"/>
            <a:ext cx="2992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/>
              <a:t>120 </a:t>
            </a:r>
            <a:r>
              <a:rPr lang="ca-ES" b="1" dirty="0" err="1"/>
              <a:t>National</a:t>
            </a:r>
            <a:r>
              <a:rPr lang="ca-ES" b="1" dirty="0"/>
              <a:t> </a:t>
            </a:r>
            <a:r>
              <a:rPr lang="ca-ES" b="1" dirty="0" err="1"/>
              <a:t>Ambassadors</a:t>
            </a:r>
            <a:r>
              <a:rPr lang="ca-ES" b="1" dirty="0"/>
              <a:t> </a:t>
            </a:r>
            <a:br>
              <a:rPr lang="ca-ES" b="1" dirty="0"/>
            </a:br>
            <a:r>
              <a:rPr lang="ca-ES" b="1" dirty="0"/>
              <a:t>+ 30 </a:t>
            </a:r>
            <a:r>
              <a:rPr lang="ca-ES" b="1" dirty="0" err="1"/>
              <a:t>Thematic</a:t>
            </a:r>
            <a:r>
              <a:rPr lang="ca-ES" b="1" dirty="0"/>
              <a:t> </a:t>
            </a:r>
            <a:r>
              <a:rPr lang="ca-ES" b="1" dirty="0" err="1"/>
              <a:t>Ambassadors</a:t>
            </a:r>
            <a:r>
              <a:rPr lang="ca-E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66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E03E31D4-40B5-8B78-DFD4-2D8A98D2F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57" y="1456520"/>
            <a:ext cx="6923869" cy="3312544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F37F3D52-7502-84C2-A21A-F9A2153D35A4}"/>
              </a:ext>
            </a:extLst>
          </p:cNvPr>
          <p:cNvSpPr txBox="1"/>
          <p:nvPr/>
        </p:nvSpPr>
        <p:spPr>
          <a:xfrm>
            <a:off x="4262640" y="781390"/>
            <a:ext cx="615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RM Roadmap – Survey Analysis</a:t>
            </a:r>
            <a:endParaRPr lang="ca-ES" sz="2800" dirty="0"/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0C2EC2A8-468F-0227-1F87-8E2BF534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102" y="4867649"/>
            <a:ext cx="3941649" cy="1761798"/>
          </a:xfrm>
          <a:prstGeom prst="rect">
            <a:avLst/>
          </a:prstGeom>
        </p:spPr>
      </p:pic>
      <p:sp>
        <p:nvSpPr>
          <p:cNvPr id="3" name="Fletxa: corbada cap avall 2">
            <a:extLst>
              <a:ext uri="{FF2B5EF4-FFF2-40B4-BE49-F238E27FC236}">
                <a16:creationId xmlns:a16="http://schemas.microsoft.com/office/drawing/2014/main" id="{3FBE06C9-E04B-CEBA-C3BB-2C701970FE91}"/>
              </a:ext>
            </a:extLst>
          </p:cNvPr>
          <p:cNvSpPr/>
          <p:nvPr/>
        </p:nvSpPr>
        <p:spPr>
          <a:xfrm rot="1979856">
            <a:off x="7004817" y="3790032"/>
            <a:ext cx="1464582" cy="63112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C625411-C45A-EFB6-C3CC-C2603B09E3E5}"/>
              </a:ext>
            </a:extLst>
          </p:cNvPr>
          <p:cNvSpPr txBox="1"/>
          <p:nvPr/>
        </p:nvSpPr>
        <p:spPr>
          <a:xfrm>
            <a:off x="8419615" y="1791369"/>
            <a:ext cx="345637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600" dirty="0">
                <a:solidFill>
                  <a:schemeClr val="accent5"/>
                </a:solidFill>
                <a:latin typeface="Work Sans" pitchFamily="2" charset="0"/>
              </a:rPr>
              <a:t>T</a:t>
            </a:r>
            <a:r>
              <a:rPr lang="en-US" sz="1600" b="0" i="0" dirty="0">
                <a:solidFill>
                  <a:schemeClr val="accent5"/>
                </a:solidFill>
                <a:effectLst/>
                <a:latin typeface="Work Sans" pitchFamily="2" charset="0"/>
              </a:rPr>
              <a:t>he term </a:t>
            </a:r>
            <a:r>
              <a:rPr lang="en-US" sz="1600" b="1" i="0" dirty="0">
                <a:solidFill>
                  <a:schemeClr val="accent5"/>
                </a:solidFill>
                <a:effectLst/>
                <a:latin typeface="Work Sans" pitchFamily="2" charset="0"/>
              </a:rPr>
              <a:t>Research Manager </a:t>
            </a:r>
            <a:r>
              <a:rPr lang="en-US" sz="1600" b="0" i="0" dirty="0">
                <a:solidFill>
                  <a:schemeClr val="accent5"/>
                </a:solidFill>
                <a:effectLst/>
                <a:latin typeface="Work Sans" pitchFamily="2" charset="0"/>
              </a:rPr>
              <a:t>is not defined but is </a:t>
            </a:r>
            <a:r>
              <a:rPr lang="en-US" sz="180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inclusive and flexible</a:t>
            </a:r>
            <a:r>
              <a:rPr lang="en-US" sz="1600" dirty="0">
                <a:solidFill>
                  <a:schemeClr val="accent5"/>
                </a:solidFill>
                <a:effectLst/>
                <a:latin typeface="Work Sans" pitchFamily="2" charset="0"/>
              </a:rPr>
              <a:t>:</a:t>
            </a:r>
          </a:p>
          <a:p>
            <a:pPr algn="l" rtl="0" fontAlgn="base"/>
            <a:endParaRPr lang="en-US" sz="1600" dirty="0">
              <a:solidFill>
                <a:schemeClr val="accent5"/>
              </a:solidFill>
              <a:latin typeface="Work Sans" pitchFamily="2" charset="0"/>
              <a:cs typeface="Calibri"/>
            </a:endParaRPr>
          </a:p>
          <a:p>
            <a:pPr algn="l" rtl="0" fontAlgn="base"/>
            <a:r>
              <a:rPr lang="en-US" sz="1400" i="1" dirty="0">
                <a:solidFill>
                  <a:schemeClr val="accent5"/>
                </a:solidFill>
                <a:latin typeface="Work Sans" pitchFamily="2" charset="0"/>
              </a:rPr>
              <a:t>research policy advisers, research managers, financial support staff, data stewards, data analysts, research infrastructure operators, knowledge transfer officers or business developers, innovation managers, etc.</a:t>
            </a:r>
            <a:endParaRPr lang="en-US" sz="1400" b="0" i="0" dirty="0">
              <a:solidFill>
                <a:schemeClr val="accent5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CF8AE943-1A16-C026-AE63-9CD1255B2C64}"/>
              </a:ext>
            </a:extLst>
          </p:cNvPr>
          <p:cNvSpPr txBox="1"/>
          <p:nvPr/>
        </p:nvSpPr>
        <p:spPr>
          <a:xfrm>
            <a:off x="3570617" y="5694689"/>
            <a:ext cx="2525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0000"/>
                </a:solidFill>
              </a:rPr>
              <a:t>N</a:t>
            </a:r>
            <a:r>
              <a:rPr lang="ca-ES" sz="1800" b="1" i="0" u="none" strike="noStrike" baseline="0" dirty="0">
                <a:solidFill>
                  <a:srgbClr val="000000"/>
                </a:solidFill>
              </a:rPr>
              <a:t>ew </a:t>
            </a:r>
            <a:r>
              <a:rPr lang="ca-ES" sz="1800" b="1" i="0" u="none" strike="noStrike" baseline="0" dirty="0" err="1">
                <a:solidFill>
                  <a:srgbClr val="000000"/>
                </a:solidFill>
              </a:rPr>
              <a:t>emerging</a:t>
            </a:r>
            <a:r>
              <a:rPr lang="ca-ES" sz="1800" b="1" i="0" u="none" strike="noStrike" baseline="0" dirty="0">
                <a:solidFill>
                  <a:srgbClr val="000000"/>
                </a:solidFill>
              </a:rPr>
              <a:t> roles!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89924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73A3E277-A238-4516-5249-7393460A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88" y="1999676"/>
            <a:ext cx="4011036" cy="2321223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CCC6A36E-B61E-1B1D-FEB6-6FB8A8524E1D}"/>
              </a:ext>
            </a:extLst>
          </p:cNvPr>
          <p:cNvSpPr txBox="1"/>
          <p:nvPr/>
        </p:nvSpPr>
        <p:spPr>
          <a:xfrm>
            <a:off x="1293288" y="4443962"/>
            <a:ext cx="43871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RM Roadmap Knowledge and Community Platform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- Online co-creation space for the Research Management (RM) community.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It gathers opinions on the outlook on the RM landscape across Europe, considering differences between countries.</a:t>
            </a:r>
            <a:endParaRPr lang="ca-ES" dirty="0"/>
          </a:p>
        </p:txBody>
      </p:sp>
      <p:pic>
        <p:nvPicPr>
          <p:cNvPr id="4" name="Contenidor de contingut 4">
            <a:extLst>
              <a:ext uri="{FF2B5EF4-FFF2-40B4-BE49-F238E27FC236}">
                <a16:creationId xmlns:a16="http://schemas.microsoft.com/office/drawing/2014/main" id="{B1856EF8-A4E0-8EA8-EA24-A61E01FDE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13" y="2020399"/>
            <a:ext cx="5311448" cy="2300500"/>
          </a:xfrm>
          <a:prstGeom prst="rect">
            <a:avLst/>
          </a:prstGeom>
        </p:spPr>
      </p:pic>
      <p:sp>
        <p:nvSpPr>
          <p:cNvPr id="5" name="Contenidor de text 2">
            <a:extLst>
              <a:ext uri="{FF2B5EF4-FFF2-40B4-BE49-F238E27FC236}">
                <a16:creationId xmlns:a16="http://schemas.microsoft.com/office/drawing/2014/main" id="{ECB6FB64-1C2E-E793-34C5-E90C77FBAC3F}"/>
              </a:ext>
            </a:extLst>
          </p:cNvPr>
          <p:cNvSpPr txBox="1">
            <a:spLocks/>
          </p:cNvSpPr>
          <p:nvPr/>
        </p:nvSpPr>
        <p:spPr>
          <a:xfrm>
            <a:off x="1365100" y="1380219"/>
            <a:ext cx="10101081" cy="511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RM Roadmap Knowledge and Community Platform</a:t>
            </a:r>
            <a:endParaRPr lang="ca-ES" b="1" dirty="0">
              <a:solidFill>
                <a:schemeClr val="tx2"/>
              </a:solidFill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AB70EAB5-610D-1C90-32F9-1655912042BA}"/>
              </a:ext>
            </a:extLst>
          </p:cNvPr>
          <p:cNvSpPr txBox="1"/>
          <p:nvPr/>
        </p:nvSpPr>
        <p:spPr>
          <a:xfrm>
            <a:off x="6511553" y="5533274"/>
            <a:ext cx="4015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https://earma.org/roadmap/11/1212/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90939328-15EA-EAA0-B348-75973B1BEEA8}"/>
              </a:ext>
            </a:extLst>
          </p:cNvPr>
          <p:cNvSpPr txBox="1"/>
          <p:nvPr/>
        </p:nvSpPr>
        <p:spPr>
          <a:xfrm>
            <a:off x="6511553" y="4579004"/>
            <a:ext cx="385375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 Co-creation session – 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Aileron"/>
              </a:rPr>
              <a:t>CAREER DEVELOPMENT FRAMEWORK 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Aileron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Aileron Bold"/>
              </a:rPr>
              <a:t>14 November – 19 December 2024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3E028B98-6922-0F91-A07A-06BE768E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04" y="2079760"/>
            <a:ext cx="5606122" cy="31903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3DF8C1-677D-4CB3-6E39-62DF45917869}"/>
              </a:ext>
            </a:extLst>
          </p:cNvPr>
          <p:cNvSpPr txBox="1">
            <a:spLocks/>
          </p:cNvSpPr>
          <p:nvPr/>
        </p:nvSpPr>
        <p:spPr>
          <a:xfrm>
            <a:off x="2389757" y="1587847"/>
            <a:ext cx="9254669" cy="8735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RM Career Framework &amp; RM Competence Framework</a:t>
            </a:r>
            <a:br>
              <a:rPr lang="en-US" sz="2400" b="1" dirty="0">
                <a:solidFill>
                  <a:srgbClr val="90292A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90292A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2730EB90-7F5B-C09C-EE03-B5FBE5CF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97" y="2026271"/>
            <a:ext cx="5541208" cy="3190393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3CAE720C-3094-CB89-25B7-C0A6CC81362A}"/>
              </a:ext>
            </a:extLst>
          </p:cNvPr>
          <p:cNvSpPr txBox="1"/>
          <p:nvPr/>
        </p:nvSpPr>
        <p:spPr>
          <a:xfrm>
            <a:off x="1784148" y="5549689"/>
            <a:ext cx="6862078" cy="97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a-ES" sz="1400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Coordinador: UNIVERSITY COLLEGE CORK - NATIONAL UNIVERSITY OF IRELAND, CORK - UCC</a:t>
            </a:r>
            <a:endParaRPr lang="ca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a-E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</a:t>
            </a:r>
            <a:r>
              <a:rPr lang="ca-E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a-E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</a:t>
            </a:r>
            <a:r>
              <a:rPr lang="ca-E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– May 2026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https://www.ucc.ie/en/cardea/competenceframework/</a:t>
            </a:r>
            <a:endParaRPr lang="ca-ES"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2" descr="CARDEA | University College Cork">
            <a:extLst>
              <a:ext uri="{FF2B5EF4-FFF2-40B4-BE49-F238E27FC236}">
                <a16:creationId xmlns:a16="http://schemas.microsoft.com/office/drawing/2014/main" id="{441A6156-9346-B97A-6520-805CE6841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4" y="1294163"/>
            <a:ext cx="1352873" cy="8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6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BD644-F0B6-DF6F-A318-CDE0C303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8F84EC5C-6902-390E-345C-4D8EA559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29" y="1228270"/>
            <a:ext cx="7849355" cy="4607769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493E61B8-30E9-9978-09FB-1681E9561149}"/>
              </a:ext>
            </a:extLst>
          </p:cNvPr>
          <p:cNvSpPr txBox="1"/>
          <p:nvPr/>
        </p:nvSpPr>
        <p:spPr>
          <a:xfrm>
            <a:off x="3738829" y="6134334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https://www.ucc.ie/en/cardea/dashboard/</a:t>
            </a: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E3D1C1AA-D6CF-C153-B2A9-63C54609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26" y="3933918"/>
            <a:ext cx="1951118" cy="696828"/>
          </a:xfrm>
          <a:prstGeom prst="rect">
            <a:avLst/>
          </a:prstGeom>
        </p:spPr>
      </p:pic>
      <p:pic>
        <p:nvPicPr>
          <p:cNvPr id="1026" name="Picture 2" descr="CARDEA | University College Cork">
            <a:extLst>
              <a:ext uri="{FF2B5EF4-FFF2-40B4-BE49-F238E27FC236}">
                <a16:creationId xmlns:a16="http://schemas.microsoft.com/office/drawing/2014/main" id="{4FBD372F-6810-81FF-C914-660F1331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89" y="2481420"/>
            <a:ext cx="1697117" cy="110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8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5E3B33F0-C0F6-E010-E20A-B6AD141FCB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2470" y="2074263"/>
            <a:ext cx="10765616" cy="336821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enable a European research management (RM) qualification system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achieve clarity and improved interoperability in RM in the ERA. </a:t>
            </a:r>
            <a:endParaRPr lang="ca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standards for training and career development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ased on the competence frameworks (RM1-RM42)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the RM Roadmap and CARDEA projects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process that will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certify any </a:t>
            </a:r>
            <a:r>
              <a:rPr lang="en-US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wishes to provide RM training using the principles, objectives, and quality standards of RM Framework through Quality Label(s).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ringing together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pilots from 9 different countries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(ensuring inclusiveness and relevance), incorporating leadership perspectives to align RM practices with organizational goals and policy frameworks.</a:t>
            </a:r>
            <a:endParaRPr lang="ca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6B89160-E224-EB78-285F-4870CAE8B644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1196621" y="1393231"/>
            <a:ext cx="11418540" cy="565200"/>
          </a:xfrm>
        </p:spPr>
        <p:txBody>
          <a:bodyPr>
            <a:normAutofit/>
          </a:bodyPr>
          <a:lstStyle/>
          <a:p>
            <a:r>
              <a:rPr lang="ca-ES" sz="2800" dirty="0">
                <a:solidFill>
                  <a:schemeClr val="tx2"/>
                </a:solidFill>
                <a:latin typeface="+mn-lt"/>
                <a:cs typeface="+mn-cs"/>
              </a:rPr>
              <a:t>RM </a:t>
            </a:r>
            <a:r>
              <a:rPr lang="ca-ES" sz="2800" dirty="0" err="1">
                <a:solidFill>
                  <a:schemeClr val="tx2"/>
                </a:solidFill>
                <a:latin typeface="+mn-lt"/>
                <a:cs typeface="+mn-cs"/>
              </a:rPr>
              <a:t>Framework</a:t>
            </a:r>
            <a:endParaRPr lang="ca-ES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014A990-B25A-0965-AEC7-9A21214A4DE2}"/>
              </a:ext>
            </a:extLst>
          </p:cNvPr>
          <p:cNvSpPr txBox="1"/>
          <p:nvPr/>
        </p:nvSpPr>
        <p:spPr>
          <a:xfrm>
            <a:off x="1324153" y="5587772"/>
            <a:ext cx="96446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kern="100" dirty="0">
                <a:solidFill>
                  <a:srgbClr val="004F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Coordinador: </a:t>
            </a:r>
            <a:r>
              <a:rPr lang="ca-ES" sz="1800" kern="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ASSOCIATION OF RESEARCH MANAGERS AND ADMINISTRATORS (EARMA)</a:t>
            </a:r>
            <a:endParaRPr lang="ca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Duration estimated: February 2025 – January 2027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9793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AACF281-0902-8917-93C4-356189C0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186" y="1459841"/>
            <a:ext cx="6178665" cy="1325563"/>
          </a:xfrm>
        </p:spPr>
        <p:txBody>
          <a:bodyPr>
            <a:normAutofit/>
          </a:bodyPr>
          <a:lstStyle/>
          <a:p>
            <a:r>
              <a:rPr lang="ca-ES" sz="4000" dirty="0"/>
              <a:t>¡</a:t>
            </a:r>
            <a:r>
              <a:rPr lang="ca-ES" sz="4000" dirty="0" err="1"/>
              <a:t>Muchas</a:t>
            </a:r>
            <a:r>
              <a:rPr lang="ca-ES" sz="4000" dirty="0"/>
              <a:t> </a:t>
            </a:r>
            <a:r>
              <a:rPr lang="ca-ES" sz="4000" dirty="0" err="1"/>
              <a:t>Gracias</a:t>
            </a:r>
            <a:r>
              <a:rPr lang="ca-ES" sz="4000" dirty="0"/>
              <a:t>!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B9DC31E6-DA68-6455-A7AA-1538671F6510}"/>
              </a:ext>
            </a:extLst>
          </p:cNvPr>
          <p:cNvSpPr txBox="1">
            <a:spLocks/>
          </p:cNvSpPr>
          <p:nvPr/>
        </p:nvSpPr>
        <p:spPr>
          <a:xfrm>
            <a:off x="4235489" y="4250383"/>
            <a:ext cx="6649023" cy="19000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pt-BR" b="1" dirty="0">
              <a:latin typeface="-apple-system"/>
            </a:endParaRPr>
          </a:p>
          <a:p>
            <a:pPr marL="0" indent="0" algn="ctr">
              <a:buNone/>
            </a:pPr>
            <a:r>
              <a:rPr lang="pt-BR" sz="2400" b="1" dirty="0">
                <a:latin typeface="-apple-system"/>
              </a:rPr>
              <a:t>CARMA. Red de gestores de </a:t>
            </a:r>
            <a:br>
              <a:rPr lang="pt-BR" sz="2400" b="1" dirty="0">
                <a:latin typeface="-apple-system"/>
              </a:rPr>
            </a:br>
            <a:r>
              <a:rPr lang="pt-BR" sz="2400" b="1" dirty="0">
                <a:latin typeface="-apple-system"/>
              </a:rPr>
              <a:t>Investigación en Catalunya</a:t>
            </a:r>
            <a:b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a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90888036-7A84-1CC7-294C-E3D0DDDC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675" y="5200386"/>
            <a:ext cx="535515" cy="476943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F1B3D0EA-AE70-32A5-2227-8B3B46EF5ADC}"/>
              </a:ext>
            </a:extLst>
          </p:cNvPr>
          <p:cNvSpPr txBox="1"/>
          <p:nvPr/>
        </p:nvSpPr>
        <p:spPr>
          <a:xfrm>
            <a:off x="4543678" y="2605142"/>
            <a:ext cx="48344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000" dirty="0">
                <a:solidFill>
                  <a:schemeClr val="accent5"/>
                </a:solidFill>
              </a:rPr>
              <a:t>Cristina Borrás </a:t>
            </a:r>
          </a:p>
          <a:p>
            <a:r>
              <a:rPr lang="en-US" sz="2000" dirty="0" err="1">
                <a:solidFill>
                  <a:schemeClr val="accent5"/>
                </a:solidFill>
                <a:latin typeface="OpenSansRegular"/>
              </a:rPr>
              <a:t>Directora</a:t>
            </a:r>
            <a:r>
              <a:rPr lang="en-US" sz="2000" dirty="0">
                <a:solidFill>
                  <a:schemeClr val="accent5"/>
                </a:solidFill>
                <a:latin typeface="OpenSansRegular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OpenSansRegular"/>
              </a:rPr>
              <a:t>Área</a:t>
            </a:r>
            <a:r>
              <a:rPr lang="en-US" sz="2000" dirty="0">
                <a:solidFill>
                  <a:schemeClr val="accent5"/>
                </a:solidFill>
                <a:latin typeface="OpenSansRegular"/>
              </a:rPr>
              <a:t> Internacional</a:t>
            </a:r>
            <a:br>
              <a:rPr lang="en-US" sz="2000" dirty="0">
                <a:solidFill>
                  <a:srgbClr val="454545"/>
                </a:solidFill>
                <a:latin typeface="Helvetica Neue"/>
              </a:rPr>
            </a:br>
            <a:r>
              <a:rPr lang="es-ES" sz="2000" i="0" u="none" strike="noStrike" dirty="0">
                <a:solidFill>
                  <a:schemeClr val="accent5"/>
                </a:solidFill>
                <a:effectLst/>
                <a:latin typeface="OpenSansRegular"/>
              </a:rPr>
              <a:t>Agencia de Gestión de Ayudas Universitarias y de Investigación (AGAUR)</a:t>
            </a:r>
            <a:br>
              <a:rPr lang="en-US" sz="2000" dirty="0">
                <a:solidFill>
                  <a:schemeClr val="accent5"/>
                </a:solidFill>
                <a:latin typeface="Helvetica Neue"/>
              </a:rPr>
            </a:br>
            <a:r>
              <a:rPr lang="ca-ES" sz="2000" dirty="0">
                <a:solidFill>
                  <a:schemeClr val="accent5"/>
                </a:solidFill>
              </a:rPr>
              <a:t>cborrass@gencat.cat</a:t>
            </a:r>
          </a:p>
          <a:p>
            <a:br>
              <a:rPr lang="ca-ES" sz="2000" dirty="0">
                <a:solidFill>
                  <a:schemeClr val="accent5"/>
                </a:solidFill>
              </a:rPr>
            </a:br>
            <a:r>
              <a:rPr lang="ca-ES" sz="2000" dirty="0">
                <a:solidFill>
                  <a:schemeClr val="accent5"/>
                </a:solidFill>
                <a:hlinkClick r:id="rId3"/>
              </a:rPr>
              <a:t>https://agaur.gencat.cat/es/internacional/</a:t>
            </a:r>
            <a:endParaRPr lang="ca-ES" sz="2000" dirty="0">
              <a:solidFill>
                <a:schemeClr val="accent5"/>
              </a:solidFill>
            </a:endParaRPr>
          </a:p>
          <a:p>
            <a:endParaRPr lang="ca-E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5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M Roadmap">
      <a:dk1>
        <a:srgbClr val="66686D"/>
      </a:dk1>
      <a:lt1>
        <a:srgbClr val="FFFFFF"/>
      </a:lt1>
      <a:dk2>
        <a:srgbClr val="2A2673"/>
      </a:dk2>
      <a:lt2>
        <a:srgbClr val="E0E2E7"/>
      </a:lt2>
      <a:accent1>
        <a:srgbClr val="4472C4"/>
      </a:accent1>
      <a:accent2>
        <a:srgbClr val="F39500"/>
      </a:accent2>
      <a:accent3>
        <a:srgbClr val="8A95A2"/>
      </a:accent3>
      <a:accent4>
        <a:srgbClr val="FFDB7C"/>
      </a:accent4>
      <a:accent5>
        <a:srgbClr val="1C1D1A"/>
      </a:accent5>
      <a:accent6>
        <a:srgbClr val="8D84B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25" tIns="91425" rIns="91425" bIns="91425" rtlCol="0" anchor="t" anchorCtr="0">
        <a:normAutofit/>
      </a:bodyPr>
      <a:lstStyle>
        <a:defPPr marL="0" indent="0" algn="l">
          <a:lnSpc>
            <a:spcPct val="130000"/>
          </a:lnSpc>
          <a:buNone/>
          <a:defRPr sz="2000" i="1" kern="100" dirty="0" err="1" smtClean="0">
            <a:solidFill>
              <a:srgbClr val="0070C0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0134CF24D264491BECADDDD9EDD9F" ma:contentTypeVersion="21" ma:contentTypeDescription="Crea un document nou" ma:contentTypeScope="" ma:versionID="13529d9de2aebb67609730d18913206a">
  <xsd:schema xmlns:xsd="http://www.w3.org/2001/XMLSchema" xmlns:xs="http://www.w3.org/2001/XMLSchema" xmlns:p="http://schemas.microsoft.com/office/2006/metadata/properties" xmlns:ns2="37b33773-9d3a-4683-984b-89d228a86c8d" xmlns:ns3="8fc73cb3-af92-4aa7-b24c-3032eb86ba43" targetNamespace="http://schemas.microsoft.com/office/2006/metadata/properties" ma:root="true" ma:fieldsID="fc4ac29682d9174ae92e6bd09f9f8ce5" ns2:_="" ns3:_="">
    <xsd:import namespace="37b33773-9d3a-4683-984b-89d228a86c8d"/>
    <xsd:import namespace="8fc73cb3-af92-4aa7-b24c-3032eb86b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33773-9d3a-4683-984b-89d228a86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Estat S'ha finalitzat" ma:internalName="Estat_x0020_S_x0027_ha_x0020_finalitzat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3cb3-af92-4aa7-b24c-3032eb86b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481fda-5f04-4765-b123-1c303303a05e}" ma:internalName="TaxCatchAll" ma:showField="CatchAllData" ma:web="8fc73cb3-af92-4aa7-b24c-3032eb86b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c73cb3-af92-4aa7-b24c-3032eb86ba43" xsi:nil="true"/>
    <_Flow_SignoffStatus xmlns="37b33773-9d3a-4683-984b-89d228a86c8d" xsi:nil="true"/>
    <lcf76f155ced4ddcb4097134ff3c332f xmlns="37b33773-9d3a-4683-984b-89d228a86c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8325DA-97C9-49B1-A350-C41A9C8968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DEC694-B312-4988-8219-455CE62F8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33773-9d3a-4683-984b-89d228a86c8d"/>
    <ds:schemaRef ds:uri="8fc73cb3-af92-4aa7-b24c-3032eb86b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73F893-4CCE-429A-9D46-DA5EBC014767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37b33773-9d3a-4683-984b-89d228a86c8d"/>
    <ds:schemaRef ds:uri="8fc73cb3-af92-4aa7-b24c-3032eb86ba4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554</Words>
  <Application>Microsoft Office PowerPoint</Application>
  <PresentationFormat>Pantalla panoràmica</PresentationFormat>
  <Paragraphs>48</Paragraphs>
  <Slides>9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9</vt:i4>
      </vt:variant>
    </vt:vector>
  </HeadingPairs>
  <TitlesOfParts>
    <vt:vector size="25" baseType="lpstr">
      <vt:lpstr>.Lucida Grande UI Regular</vt:lpstr>
      <vt:lpstr>Aileron</vt:lpstr>
      <vt:lpstr>Aileron Bold</vt:lpstr>
      <vt:lpstr>-apple-system</vt:lpstr>
      <vt:lpstr>Aptos</vt:lpstr>
      <vt:lpstr>Aptos Display</vt:lpstr>
      <vt:lpstr>Arial</vt:lpstr>
      <vt:lpstr>Arial Black</vt:lpstr>
      <vt:lpstr>Calibri</vt:lpstr>
      <vt:lpstr>Helvetica Neue</vt:lpstr>
      <vt:lpstr>Helvetica*</vt:lpstr>
      <vt:lpstr>OpenSansRegular</vt:lpstr>
      <vt:lpstr>Poppins</vt:lpstr>
      <vt:lpstr>Work Sans</vt:lpstr>
      <vt:lpstr>Office Theme</vt:lpstr>
      <vt:lpstr>1_Tema de Office</vt:lpstr>
      <vt:lpstr>Presentació del PowerPoint</vt:lpstr>
      <vt:lpstr>Presentació del PowerPoint</vt:lpstr>
      <vt:lpstr>Creating Framework Conditions for Research Management to Strengthen the European Research Area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Nyle Lennon</dc:creator>
  <cp:lastModifiedBy>Borrás Sardà, Cristina</cp:lastModifiedBy>
  <cp:revision>49</cp:revision>
  <cp:lastPrinted>2024-04-15T16:23:16Z</cp:lastPrinted>
  <dcterms:created xsi:type="dcterms:W3CDTF">2022-09-28T12:59:55Z</dcterms:created>
  <dcterms:modified xsi:type="dcterms:W3CDTF">2024-11-11T11:44:49Z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0x0101000BD0134CF24D264491BECADDDD9EDD9F</vt:lpwstr>
  </property>
  <property fmtid="{D5CDD505-2E9C-101B-9397-08002B2CF9AE}" pid="3" name="MediaServiceImageTags">
    <vt:lpwstr/>
  </property>
</Properties>
</file>